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75" r:id="rId2"/>
  </p:sldMasterIdLst>
  <p:notesMasterIdLst>
    <p:notesMasterId r:id="rId16"/>
  </p:notesMasterIdLst>
  <p:handoutMasterIdLst>
    <p:handoutMasterId r:id="rId17"/>
  </p:handoutMasterIdLst>
  <p:sldIdLst>
    <p:sldId id="298" r:id="rId3"/>
    <p:sldId id="283" r:id="rId4"/>
    <p:sldId id="297" r:id="rId5"/>
    <p:sldId id="284" r:id="rId6"/>
    <p:sldId id="299" r:id="rId7"/>
    <p:sldId id="300" r:id="rId8"/>
    <p:sldId id="302" r:id="rId9"/>
    <p:sldId id="301" r:id="rId10"/>
    <p:sldId id="303" r:id="rId11"/>
    <p:sldId id="304" r:id="rId12"/>
    <p:sldId id="305" r:id="rId13"/>
    <p:sldId id="306" r:id="rId14"/>
    <p:sldId id="29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574" autoAdjust="0"/>
  </p:normalViewPr>
  <p:slideViewPr>
    <p:cSldViewPr snapToGrid="0">
      <p:cViewPr>
        <p:scale>
          <a:sx n="60" d="100"/>
          <a:sy n="60" d="100"/>
        </p:scale>
        <p:origin x="1140" y="39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88" d="100"/>
          <a:sy n="88" d="100"/>
        </p:scale>
        <p:origin x="2886"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xmlns=""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2018/10/27</a:t>
            </a:fld>
            <a:endParaRPr lang="en-ZA" dirty="0"/>
          </a:p>
        </p:txBody>
      </p:sp>
      <p:sp>
        <p:nvSpPr>
          <p:cNvPr id="4" name="Footer Placeholder 3">
            <a:extLst>
              <a:ext uri="{FF2B5EF4-FFF2-40B4-BE49-F238E27FC236}">
                <a16:creationId xmlns:a16="http://schemas.microsoft.com/office/drawing/2014/main" xmlns=""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xmlns=""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2018/10/27</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a:t>
            </a:fld>
            <a:endParaRPr lang="en-ZA"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xmlns=""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and Drop your Photo Here</a:t>
            </a:r>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dirty="0"/>
              <a:t>Click to edit presentation title</a:t>
            </a:r>
            <a:endParaRPr lang="en-ZA" dirty="0"/>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smtClean="0"/>
              <a:t>Click to edit Master subtitle style</a:t>
            </a:r>
            <a:endParaRPr lang="en-ZA" dirty="0"/>
          </a:p>
        </p:txBody>
      </p:sp>
      <p:sp>
        <p:nvSpPr>
          <p:cNvPr id="13" name="Rectangle 12">
            <a:extLst>
              <a:ext uri="{FF2B5EF4-FFF2-40B4-BE49-F238E27FC236}">
                <a16:creationId xmlns:a16="http://schemas.microsoft.com/office/drawing/2014/main" xmlns=""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xmlns=""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xmlns=""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xmlns=""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7" name="Subtitle 2">
            <a:extLst>
              <a:ext uri="{FF2B5EF4-FFF2-40B4-BE49-F238E27FC236}">
                <a16:creationId xmlns:a16="http://schemas.microsoft.com/office/drawing/2014/main" xmlns=""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6" name="Text Placeholder 4">
            <a:extLst>
              <a:ext uri="{FF2B5EF4-FFF2-40B4-BE49-F238E27FC236}">
                <a16:creationId xmlns:a16="http://schemas.microsoft.com/office/drawing/2014/main" xmlns="" id="{7867C73D-EE16-41D1-B7CE-A35C765E3B8D}"/>
              </a:ext>
            </a:extLst>
          </p:cNvPr>
          <p:cNvSpPr>
            <a:spLocks noGrp="1"/>
          </p:cNvSpPr>
          <p:nvPr>
            <p:ph type="body" sz="quarter" idx="12"/>
          </p:nvPr>
        </p:nvSpPr>
        <p:spPr>
          <a:xfrm>
            <a:off x="6299887" y="1511250"/>
            <a:ext cx="5472113" cy="46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xmlns=""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xmlns=""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xmlns=""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5" name="Text Placeholder 4">
            <a:extLst>
              <a:ext uri="{FF2B5EF4-FFF2-40B4-BE49-F238E27FC236}">
                <a16:creationId xmlns:a16="http://schemas.microsoft.com/office/drawing/2014/main" xmlns="" id="{16A38E24-EB1C-472F-B631-5DF32F9C4CF5}"/>
              </a:ext>
            </a:extLst>
          </p:cNvPr>
          <p:cNvSpPr>
            <a:spLocks noGrp="1"/>
          </p:cNvSpPr>
          <p:nvPr>
            <p:ph type="body" sz="quarter" idx="12"/>
          </p:nvPr>
        </p:nvSpPr>
        <p:spPr>
          <a:xfrm>
            <a:off x="4301550" y="1511476"/>
            <a:ext cx="3600450" cy="46792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11" name="Text Placeholder 5">
            <a:extLst>
              <a:ext uri="{FF2B5EF4-FFF2-40B4-BE49-F238E27FC236}">
                <a16:creationId xmlns:a16="http://schemas.microsoft.com/office/drawing/2014/main" xmlns="" id="{5B4A252E-78C9-4F76-98A4-A4B580AD072A}"/>
              </a:ext>
            </a:extLst>
          </p:cNvPr>
          <p:cNvSpPr>
            <a:spLocks noGrp="1"/>
          </p:cNvSpPr>
          <p:nvPr>
            <p:ph type="body" sz="quarter" idx="13"/>
          </p:nvPr>
        </p:nvSpPr>
        <p:spPr>
          <a:xfrm>
            <a:off x="8171550" y="1511475"/>
            <a:ext cx="3600450" cy="4679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4" name="Footer Placeholder 3">
            <a:extLst>
              <a:ext uri="{FF2B5EF4-FFF2-40B4-BE49-F238E27FC236}">
                <a16:creationId xmlns:a16="http://schemas.microsoft.com/office/drawing/2014/main" xmlns="" id="{6D4BCA97-F31B-451D-82F8-6E000DF2118A}"/>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xmlns="" id="{0817AAC4-A657-4D75-A527-0307AFF2B17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10" name="Subtitle 2">
            <a:extLst>
              <a:ext uri="{FF2B5EF4-FFF2-40B4-BE49-F238E27FC236}">
                <a16:creationId xmlns:a16="http://schemas.microsoft.com/office/drawing/2014/main" xmlns=""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xmlns=""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5" name="Text Placeholder 4">
            <a:extLst>
              <a:ext uri="{FF2B5EF4-FFF2-40B4-BE49-F238E27FC236}">
                <a16:creationId xmlns:a16="http://schemas.microsoft.com/office/drawing/2014/main" xmlns="" id="{1F5B3657-F2AE-455A-BF81-1A0C2ACECD20}"/>
              </a:ext>
            </a:extLst>
          </p:cNvPr>
          <p:cNvSpPr>
            <a:spLocks noGrp="1"/>
          </p:cNvSpPr>
          <p:nvPr>
            <p:ph type="body" sz="quarter" idx="12"/>
          </p:nvPr>
        </p:nvSpPr>
        <p:spPr>
          <a:xfrm>
            <a:off x="2726412" y="1512000"/>
            <a:ext cx="2160588" cy="4679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13" name="Text Placeholder 5">
            <a:extLst>
              <a:ext uri="{FF2B5EF4-FFF2-40B4-BE49-F238E27FC236}">
                <a16:creationId xmlns:a16="http://schemas.microsoft.com/office/drawing/2014/main" xmlns="" id="{6A983D98-E0AB-429A-9EC2-B50D4216D691}"/>
              </a:ext>
            </a:extLst>
          </p:cNvPr>
          <p:cNvSpPr>
            <a:spLocks noGrp="1"/>
          </p:cNvSpPr>
          <p:nvPr>
            <p:ph type="body" sz="quarter" idx="13"/>
          </p:nvPr>
        </p:nvSpPr>
        <p:spPr>
          <a:xfrm>
            <a:off x="5021412" y="1512000"/>
            <a:ext cx="2160588" cy="4679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15" name="Text Placeholder 6">
            <a:extLst>
              <a:ext uri="{FF2B5EF4-FFF2-40B4-BE49-F238E27FC236}">
                <a16:creationId xmlns:a16="http://schemas.microsoft.com/office/drawing/2014/main" xmlns="" id="{755213BF-EF6D-45DC-A01B-DE6C2F23A6D2}"/>
              </a:ext>
            </a:extLst>
          </p:cNvPr>
          <p:cNvSpPr>
            <a:spLocks noGrp="1"/>
          </p:cNvSpPr>
          <p:nvPr>
            <p:ph type="body" sz="quarter" idx="14"/>
          </p:nvPr>
        </p:nvSpPr>
        <p:spPr>
          <a:xfrm>
            <a:off x="7316412" y="1507535"/>
            <a:ext cx="2160588" cy="4679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17" name="Text Placeholder 7">
            <a:extLst>
              <a:ext uri="{FF2B5EF4-FFF2-40B4-BE49-F238E27FC236}">
                <a16:creationId xmlns:a16="http://schemas.microsoft.com/office/drawing/2014/main" xmlns="" id="{77D6BBBA-F4A3-45D4-91BC-A405FFDC7C3D}"/>
              </a:ext>
            </a:extLst>
          </p:cNvPr>
          <p:cNvSpPr>
            <a:spLocks noGrp="1"/>
          </p:cNvSpPr>
          <p:nvPr>
            <p:ph type="body" sz="quarter" idx="15"/>
          </p:nvPr>
        </p:nvSpPr>
        <p:spPr>
          <a:xfrm>
            <a:off x="9611412" y="1507535"/>
            <a:ext cx="2160588" cy="46837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4" name="Footer Placeholder 3">
            <a:extLst>
              <a:ext uri="{FF2B5EF4-FFF2-40B4-BE49-F238E27FC236}">
                <a16:creationId xmlns:a16="http://schemas.microsoft.com/office/drawing/2014/main" xmlns="" id="{2D09234E-176D-4BBF-9391-7B6F018C51AB}"/>
              </a:ext>
            </a:extLst>
          </p:cNvPr>
          <p:cNvSpPr>
            <a:spLocks noGrp="1"/>
          </p:cNvSpPr>
          <p:nvPr>
            <p:ph type="ftr" sz="quarter" idx="16"/>
          </p:nvPr>
        </p:nvSpPr>
        <p:spPr/>
        <p:txBody>
          <a:bodyPr/>
          <a:lstStyle/>
          <a:p>
            <a:r>
              <a:rPr lang="en-ZA" dirty="0"/>
              <a:t>Add a footer</a:t>
            </a:r>
          </a:p>
        </p:txBody>
      </p:sp>
      <p:sp>
        <p:nvSpPr>
          <p:cNvPr id="6" name="Slide Number Placeholder 5">
            <a:extLst>
              <a:ext uri="{FF2B5EF4-FFF2-40B4-BE49-F238E27FC236}">
                <a16:creationId xmlns:a16="http://schemas.microsoft.com/office/drawing/2014/main" xmlns="" id="{009ABD5E-B8F1-4246-B167-09138760AD7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dirty="0"/>
              <a:t>Click to edit presentation title</a:t>
            </a:r>
            <a:endParaRPr lang="en-ZA" dirty="0"/>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smtClean="0"/>
              <a:t>Click to edit Master subtitle style</a:t>
            </a:r>
            <a:endParaRPr lang="en-ZA" dirty="0"/>
          </a:p>
        </p:txBody>
      </p:sp>
      <p:sp>
        <p:nvSpPr>
          <p:cNvPr id="13" name="Rectangle 12">
            <a:extLst>
              <a:ext uri="{FF2B5EF4-FFF2-40B4-BE49-F238E27FC236}">
                <a16:creationId xmlns:a16="http://schemas.microsoft.com/office/drawing/2014/main" xmlns=""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xmlns=""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xmlns=""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xmlns=""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857760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ZA" dirty="0"/>
              <a:t>Click to edit section divider</a:t>
            </a:r>
          </a:p>
        </p:txBody>
      </p:sp>
      <p:sp>
        <p:nvSpPr>
          <p:cNvPr id="4" name="Footer Placeholder 3">
            <a:extLst>
              <a:ext uri="{FF2B5EF4-FFF2-40B4-BE49-F238E27FC236}">
                <a16:creationId xmlns:a16="http://schemas.microsoft.com/office/drawing/2014/main" xmlns="" id="{6816FE98-6A12-44EC-8485-8B5EFABDF9B2}"/>
              </a:ext>
            </a:extLst>
          </p:cNvPr>
          <p:cNvSpPr>
            <a:spLocks noGrp="1"/>
          </p:cNvSpPr>
          <p:nvPr>
            <p:ph type="ftr" sz="quarter" idx="11"/>
          </p:nvPr>
        </p:nvSpPr>
        <p:spPr/>
        <p:txBody>
          <a:bodyPr/>
          <a:lstStyle/>
          <a:p>
            <a:r>
              <a:rPr lang="en-ZA" dirty="0"/>
              <a:t>Add a footer</a:t>
            </a:r>
          </a:p>
        </p:txBody>
      </p:sp>
      <p:sp>
        <p:nvSpPr>
          <p:cNvPr id="8" name="Rectangle 7">
            <a:extLst>
              <a:ext uri="{FF2B5EF4-FFF2-40B4-BE49-F238E27FC236}">
                <a16:creationId xmlns:a16="http://schemas.microsoft.com/office/drawing/2014/main" xmlns=""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
        <p:nvSpPr>
          <p:cNvPr id="13" name="Rectangle 12">
            <a:extLst>
              <a:ext uri="{FF2B5EF4-FFF2-40B4-BE49-F238E27FC236}">
                <a16:creationId xmlns:a16="http://schemas.microsoft.com/office/drawing/2014/main" xmlns=""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xmlns=""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xmlns=""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xmlns="" id="{F50EF489-F21B-4E7C-9A44-D3CC8DC34F5F}"/>
              </a:ext>
            </a:extLst>
          </p:cNvPr>
          <p:cNvSpPr>
            <a:spLocks noGrp="1"/>
          </p:cNvSpPr>
          <p:nvPr>
            <p:ph type="sldNum" sz="quarter" idx="12"/>
          </p:nvPr>
        </p:nvSpPr>
        <p:spPr/>
        <p:txBody>
          <a:bodyPr/>
          <a:lstStyle/>
          <a:p>
            <a:fld id="{19B51A1E-902D-48AF-9020-955120F399B6}" type="slidenum">
              <a:rPr lang="en-ZA" smtClean="0"/>
              <a:pPr/>
              <a:t>‹#›</a:t>
            </a:fld>
            <a:endParaRPr lang="en-ZA" dirty="0"/>
          </a:p>
        </p:txBody>
      </p:sp>
      <p:sp>
        <p:nvSpPr>
          <p:cNvPr id="11" name="Text Placeholder 2">
            <a:extLst>
              <a:ext uri="{FF2B5EF4-FFF2-40B4-BE49-F238E27FC236}">
                <a16:creationId xmlns:a16="http://schemas.microsoft.com/office/drawing/2014/main" xmlns=""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smtClean="0"/>
              <a:t>Click to 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3" name="Content Placeholder 2">
            <a:extLst>
              <a:ext uri="{FF2B5EF4-FFF2-40B4-BE49-F238E27FC236}">
                <a16:creationId xmlns:a16="http://schemas.microsoft.com/office/drawing/2014/main" xmlns=""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4" name="Footer Placeholder 3">
            <a:extLst>
              <a:ext uri="{FF2B5EF4-FFF2-40B4-BE49-F238E27FC236}">
                <a16:creationId xmlns:a16="http://schemas.microsoft.com/office/drawing/2014/main" xmlns=""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xmlns="" id="{C8DE0AAD-6FBD-416B-A91A-21F2B737919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76207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xmlns=""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9" name="Content Placeholder 3">
            <a:extLst>
              <a:ext uri="{FF2B5EF4-FFF2-40B4-BE49-F238E27FC236}">
                <a16:creationId xmlns:a16="http://schemas.microsoft.com/office/drawing/2014/main" xmlns="" id="{EE1E0B79-3CC8-4DCF-8AEC-AC43BC9A3048}"/>
              </a:ext>
            </a:extLst>
          </p:cNvPr>
          <p:cNvSpPr>
            <a:spLocks noGrp="1"/>
          </p:cNvSpPr>
          <p:nvPr>
            <p:ph sz="half" idx="2"/>
          </p:nvPr>
        </p:nvSpPr>
        <p:spPr>
          <a:xfrm>
            <a:off x="6311886" y="1007250"/>
            <a:ext cx="5460114" cy="51697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a:extLst>
              <a:ext uri="{FF2B5EF4-FFF2-40B4-BE49-F238E27FC236}">
                <a16:creationId xmlns:a16="http://schemas.microsoft.com/office/drawing/2014/main" xmlns="" id="{15546508-E26C-46CD-8939-D20E71BF4ED7}"/>
              </a:ext>
            </a:extLst>
          </p:cNvPr>
          <p:cNvSpPr>
            <a:spLocks noGrp="1"/>
          </p:cNvSpPr>
          <p:nvPr>
            <p:ph sz="half" idx="1"/>
          </p:nvPr>
        </p:nvSpPr>
        <p:spPr>
          <a:xfrm>
            <a:off x="431999" y="1007250"/>
            <a:ext cx="5448115" cy="51697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5553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xmlns=""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11" name="Rectangle 10" descr="Accent block left">
            <a:extLst>
              <a:ext uri="{FF2B5EF4-FFF2-40B4-BE49-F238E27FC236}">
                <a16:creationId xmlns:a16="http://schemas.microsoft.com/office/drawing/2014/main" xmlns="" id="{48A1A904-FE62-4BE3-BAE9-0EEAE7B1E38C}"/>
              </a:ext>
              <a:ext uri="{C183D7F6-B498-43B3-948B-1728B52AA6E4}">
                <adec:decorative xmlns:adec="http://schemas.microsoft.com/office/drawing/2017/decorative" xmlns=""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
        <p:nvSpPr>
          <p:cNvPr id="12" name="Rectangle 11" descr="Accent bar right&#10;">
            <a:extLst>
              <a:ext uri="{FF2B5EF4-FFF2-40B4-BE49-F238E27FC236}">
                <a16:creationId xmlns:a16="http://schemas.microsoft.com/office/drawing/2014/main" xmlns="" id="{3E8A46E0-47C2-4441-B7DD-F621A80F1FC8}"/>
              </a:ext>
              <a:ext uri="{C183D7F6-B498-43B3-948B-1728B52AA6E4}">
                <adec:decorative xmlns:adec="http://schemas.microsoft.com/office/drawing/2017/decorative" xmlns=""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
        <p:nvSpPr>
          <p:cNvPr id="14" name="Text Placeholder 2">
            <a:extLst>
              <a:ext uri="{FF2B5EF4-FFF2-40B4-BE49-F238E27FC236}">
                <a16:creationId xmlns:a16="http://schemas.microsoft.com/office/drawing/2014/main" xmlns=""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7" name="Content Placeholder 5">
            <a:extLst>
              <a:ext uri="{FF2B5EF4-FFF2-40B4-BE49-F238E27FC236}">
                <a16:creationId xmlns:a16="http://schemas.microsoft.com/office/drawing/2014/main" xmlns="" id="{12AC6878-44C6-4445-A225-70C0DC482EDF}"/>
              </a:ext>
            </a:extLst>
          </p:cNvPr>
          <p:cNvSpPr>
            <a:spLocks noGrp="1"/>
          </p:cNvSpPr>
          <p:nvPr>
            <p:ph sz="quarter" idx="4"/>
          </p:nvPr>
        </p:nvSpPr>
        <p:spPr>
          <a:xfrm>
            <a:off x="6299886" y="1955731"/>
            <a:ext cx="5447914" cy="42339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8" name="Content Placeholder 3">
            <a:extLst>
              <a:ext uri="{FF2B5EF4-FFF2-40B4-BE49-F238E27FC236}">
                <a16:creationId xmlns:a16="http://schemas.microsoft.com/office/drawing/2014/main" xmlns="" id="{6D675DA8-374F-4915-973A-53612A41FFC1}"/>
              </a:ext>
            </a:extLst>
          </p:cNvPr>
          <p:cNvSpPr>
            <a:spLocks noGrp="1"/>
          </p:cNvSpPr>
          <p:nvPr>
            <p:ph sz="half" idx="2"/>
          </p:nvPr>
        </p:nvSpPr>
        <p:spPr>
          <a:xfrm>
            <a:off x="431800" y="1943031"/>
            <a:ext cx="5447914" cy="4246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531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xmlns=""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11" name="Rectangle 10" descr="Accent block left">
            <a:extLst>
              <a:ext uri="{FF2B5EF4-FFF2-40B4-BE49-F238E27FC236}">
                <a16:creationId xmlns:a16="http://schemas.microsoft.com/office/drawing/2014/main" xmlns="" id="{48A1A904-FE62-4BE3-BAE9-0EEAE7B1E38C}"/>
              </a:ext>
              <a:ext uri="{C183D7F6-B498-43B3-948B-1728B52AA6E4}">
                <adec:decorative xmlns:adec="http://schemas.microsoft.com/office/drawing/2017/decorative" xmlns=""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
        <p:nvSpPr>
          <p:cNvPr id="14" name="Content Placeholder 2">
            <a:extLst>
              <a:ext uri="{FF2B5EF4-FFF2-40B4-BE49-F238E27FC236}">
                <a16:creationId xmlns:a16="http://schemas.microsoft.com/office/drawing/2014/main" xmlns=""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3">
            <a:extLst>
              <a:ext uri="{FF2B5EF4-FFF2-40B4-BE49-F238E27FC236}">
                <a16:creationId xmlns:a16="http://schemas.microsoft.com/office/drawing/2014/main" xmlns=""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xmlns=""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11" name="Rectangle 10" descr="Accent block left">
            <a:extLst>
              <a:ext uri="{FF2B5EF4-FFF2-40B4-BE49-F238E27FC236}">
                <a16:creationId xmlns:a16="http://schemas.microsoft.com/office/drawing/2014/main" xmlns="" id="{48A1A904-FE62-4BE3-BAE9-0EEAE7B1E38C}"/>
              </a:ext>
              <a:ext uri="{C183D7F6-B498-43B3-948B-1728B52AA6E4}">
                <adec:decorative xmlns:adec="http://schemas.microsoft.com/office/drawing/2017/decorative" xmlns=""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
        <p:nvSpPr>
          <p:cNvPr id="9" name="Text Placeholder 3">
            <a:extLst>
              <a:ext uri="{FF2B5EF4-FFF2-40B4-BE49-F238E27FC236}">
                <a16:creationId xmlns:a16="http://schemas.microsoft.com/office/drawing/2014/main" xmlns=""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0" name="Picture Placeholder 2">
            <a:extLst>
              <a:ext uri="{FF2B5EF4-FFF2-40B4-BE49-F238E27FC236}">
                <a16:creationId xmlns:a16="http://schemas.microsoft.com/office/drawing/2014/main" xmlns=""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204063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xmlns=""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and Drop </a:t>
            </a:r>
            <a:br>
              <a:rPr lang="en-ZA" dirty="0"/>
            </a:br>
            <a:r>
              <a:rPr lang="en-ZA" dirty="0"/>
              <a:t>your Photo Here</a:t>
            </a:r>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ZA" dirty="0"/>
              <a:t>Click to edit section divider</a:t>
            </a:r>
          </a:p>
        </p:txBody>
      </p:sp>
      <p:sp>
        <p:nvSpPr>
          <p:cNvPr id="7" name="Subtitle 2">
            <a:extLst>
              <a:ext uri="{FF2B5EF4-FFF2-40B4-BE49-F238E27FC236}">
                <a16:creationId xmlns:a16="http://schemas.microsoft.com/office/drawing/2014/main" xmlns=""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ZA" dirty="0"/>
              <a:t>Click to edit Master subtitle style</a:t>
            </a:r>
          </a:p>
        </p:txBody>
      </p:sp>
      <p:sp>
        <p:nvSpPr>
          <p:cNvPr id="4" name="Footer Placeholder 3">
            <a:extLst>
              <a:ext uri="{FF2B5EF4-FFF2-40B4-BE49-F238E27FC236}">
                <a16:creationId xmlns:a16="http://schemas.microsoft.com/office/drawing/2014/main" xmlns="" id="{6816FE98-6A12-44EC-8485-8B5EFABDF9B2}"/>
              </a:ext>
            </a:extLst>
          </p:cNvPr>
          <p:cNvSpPr>
            <a:spLocks noGrp="1"/>
          </p:cNvSpPr>
          <p:nvPr>
            <p:ph type="ftr" sz="quarter" idx="11"/>
          </p:nvPr>
        </p:nvSpPr>
        <p:spPr/>
        <p:txBody>
          <a:bodyPr/>
          <a:lstStyle/>
          <a:p>
            <a:r>
              <a:rPr lang="en-ZA" dirty="0"/>
              <a:t>Add a footer</a:t>
            </a:r>
          </a:p>
        </p:txBody>
      </p:sp>
      <p:sp>
        <p:nvSpPr>
          <p:cNvPr id="8" name="Rectangle 7">
            <a:extLst>
              <a:ext uri="{FF2B5EF4-FFF2-40B4-BE49-F238E27FC236}">
                <a16:creationId xmlns:a16="http://schemas.microsoft.com/office/drawing/2014/main" xmlns=""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Rectangle 12">
            <a:extLst>
              <a:ext uri="{FF2B5EF4-FFF2-40B4-BE49-F238E27FC236}">
                <a16:creationId xmlns:a16="http://schemas.microsoft.com/office/drawing/2014/main" xmlns=""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xmlns=""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xmlns=""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xmlns="" id="{F50EF489-F21B-4E7C-9A44-D3CC8DC34F5F}"/>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43715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5" name="Subtitle 2">
            <a:extLst>
              <a:ext uri="{FF2B5EF4-FFF2-40B4-BE49-F238E27FC236}">
                <a16:creationId xmlns:a16="http://schemas.microsoft.com/office/drawing/2014/main" xmlns=""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Footer Placeholder 2">
            <a:extLst>
              <a:ext uri="{FF2B5EF4-FFF2-40B4-BE49-F238E27FC236}">
                <a16:creationId xmlns:a16="http://schemas.microsoft.com/office/drawing/2014/main" xmlns="" id="{08CCB8C2-B6A2-4C69-8D3A-57420A034BA4}"/>
              </a:ext>
            </a:extLst>
          </p:cNvPr>
          <p:cNvSpPr>
            <a:spLocks noGrp="1"/>
          </p:cNvSpPr>
          <p:nvPr>
            <p:ph type="ftr" sz="quarter" idx="12"/>
          </p:nvPr>
        </p:nvSpPr>
        <p:spPr/>
        <p:txBody>
          <a:bodyPr/>
          <a:lstStyle/>
          <a:p>
            <a:r>
              <a:rPr lang="en-ZA" dirty="0"/>
              <a:t>Add a footer</a:t>
            </a:r>
          </a:p>
        </p:txBody>
      </p:sp>
      <p:sp>
        <p:nvSpPr>
          <p:cNvPr id="4" name="Slide Number Placeholder 3">
            <a:extLst>
              <a:ext uri="{FF2B5EF4-FFF2-40B4-BE49-F238E27FC236}">
                <a16:creationId xmlns:a16="http://schemas.microsoft.com/office/drawing/2014/main" xmlns="" id="{853CF994-8B2C-443F-B695-7378DD360DAA}"/>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50585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xmlns="" id="{A95CDFA7-DEA3-4BBE-8D70-0AF654A1E6FF}"/>
              </a:ext>
            </a:extLst>
          </p:cNvPr>
          <p:cNvSpPr>
            <a:spLocks noGrp="1"/>
          </p:cNvSpPr>
          <p:nvPr>
            <p:ph type="sldNum" sz="quarter" idx="13"/>
          </p:nvPr>
        </p:nvSpPr>
        <p:spPr/>
        <p:txBody>
          <a:bodyPr/>
          <a:lstStyle/>
          <a:p>
            <a:fld id="{19B51A1E-902D-48AF-9020-955120F399B6}" type="slidenum">
              <a:rPr lang="en-ZA" smtClean="0"/>
              <a:pPr/>
              <a:t>‹#›</a:t>
            </a:fld>
            <a:endParaRPr lang="en-ZA" dirty="0"/>
          </a:p>
        </p:txBody>
      </p:sp>
      <p:sp>
        <p:nvSpPr>
          <p:cNvPr id="4" name="Title 3">
            <a:extLst>
              <a:ext uri="{FF2B5EF4-FFF2-40B4-BE49-F238E27FC236}">
                <a16:creationId xmlns:a16="http://schemas.microsoft.com/office/drawing/2014/main" xmlns="" id="{90694D9D-C633-4D52-965E-E5BBD9883037}"/>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39767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xmlns="" id="{A95CDFA7-DEA3-4BBE-8D70-0AF654A1E6FF}"/>
              </a:ext>
            </a:extLst>
          </p:cNvPr>
          <p:cNvSpPr>
            <a:spLocks noGrp="1"/>
          </p:cNvSpPr>
          <p:nvPr>
            <p:ph type="sldNum" sz="quarter" idx="1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9004335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10/28/2018</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
        <p:nvSpPr>
          <p:cNvPr id="13" name="Rectangle 12">
            <a:extLst>
              <a:ext uri="{FF2B5EF4-FFF2-40B4-BE49-F238E27FC236}">
                <a16:creationId xmlns:a16="http://schemas.microsoft.com/office/drawing/2014/main" xmlns=""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xmlns=""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xmlns=""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6" name="Rectangle 15">
            <a:extLst>
              <a:ext uri="{FF2B5EF4-FFF2-40B4-BE49-F238E27FC236}">
                <a16:creationId xmlns:a16="http://schemas.microsoft.com/office/drawing/2014/main" xmlns=""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14951877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10/28/2018</a:t>
            </a:fld>
            <a:endParaRPr lang="en-US" dirty="0"/>
          </a:p>
        </p:txBody>
      </p:sp>
      <p:sp>
        <p:nvSpPr>
          <p:cNvPr id="5" name="Footer Placeholder 4"/>
          <p:cNvSpPr>
            <a:spLocks noGrp="1"/>
          </p:cNvSpPr>
          <p:nvPr>
            <p:ph type="ftr" sz="quarter" idx="11"/>
          </p:nvPr>
        </p:nvSpPr>
        <p:spPr/>
        <p:txBody>
          <a:bodyPr/>
          <a:lstStyle/>
          <a:p>
            <a:r>
              <a:rPr lang="en-ZA" smtClean="0"/>
              <a:t>Add a footer</a:t>
            </a:r>
            <a:endParaRPr lang="en-ZA" dirty="0"/>
          </a:p>
        </p:txBody>
      </p:sp>
      <p:sp>
        <p:nvSpPr>
          <p:cNvPr id="6" name="Slide Number Placeholder 5"/>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8932946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10/28/2018</a:t>
            </a:fld>
            <a:endParaRPr lang="en-US" dirty="0"/>
          </a:p>
        </p:txBody>
      </p:sp>
      <p:sp>
        <p:nvSpPr>
          <p:cNvPr id="5" name="Footer Placeholder 4"/>
          <p:cNvSpPr>
            <a:spLocks noGrp="1"/>
          </p:cNvSpPr>
          <p:nvPr>
            <p:ph type="ftr" sz="quarter" idx="11"/>
          </p:nvPr>
        </p:nvSpPr>
        <p:spPr/>
        <p:txBody>
          <a:bodyPr/>
          <a:lstStyle/>
          <a:p>
            <a:r>
              <a:rPr lang="en-ZA" smtClean="0"/>
              <a:t>Add a footer</a:t>
            </a:r>
            <a:endParaRPr lang="en-ZA"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9B51A1E-902D-48AF-9020-955120F399B6}" type="slidenum">
              <a:rPr lang="en-ZA" smtClean="0"/>
              <a:pPr/>
              <a:t>‹#›</a:t>
            </a:fld>
            <a:endParaRPr lang="en-ZA" dirty="0"/>
          </a:p>
        </p:txBody>
      </p:sp>
      <p:sp>
        <p:nvSpPr>
          <p:cNvPr id="22" name="Rectangle 21">
            <a:extLst>
              <a:ext uri="{FF2B5EF4-FFF2-40B4-BE49-F238E27FC236}">
                <a16:creationId xmlns:a16="http://schemas.microsoft.com/office/drawing/2014/main" xmlns=""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
        <p:nvSpPr>
          <p:cNvPr id="23" name="Rectangle 22">
            <a:extLst>
              <a:ext uri="{FF2B5EF4-FFF2-40B4-BE49-F238E27FC236}">
                <a16:creationId xmlns:a16="http://schemas.microsoft.com/office/drawing/2014/main" xmlns=""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4" name="Rectangle 23">
            <a:extLst>
              <a:ext uri="{FF2B5EF4-FFF2-40B4-BE49-F238E27FC236}">
                <a16:creationId xmlns:a16="http://schemas.microsoft.com/office/drawing/2014/main" xmlns=""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5" name="Rectangle 24">
            <a:extLst>
              <a:ext uri="{FF2B5EF4-FFF2-40B4-BE49-F238E27FC236}">
                <a16:creationId xmlns:a16="http://schemas.microsoft.com/office/drawing/2014/main" xmlns=""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11160065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10/28/2018</a:t>
            </a:fld>
            <a:endParaRPr lang="en-US" dirty="0"/>
          </a:p>
        </p:txBody>
      </p:sp>
      <p:sp>
        <p:nvSpPr>
          <p:cNvPr id="6" name="Footer Placeholder 5"/>
          <p:cNvSpPr>
            <a:spLocks noGrp="1"/>
          </p:cNvSpPr>
          <p:nvPr>
            <p:ph type="ftr" sz="quarter" idx="11"/>
          </p:nvPr>
        </p:nvSpPr>
        <p:spPr/>
        <p:txBody>
          <a:bodyPr/>
          <a:lstStyle/>
          <a:p>
            <a:r>
              <a:rPr lang="en-ZA" smtClean="0"/>
              <a:t>Add a footer</a:t>
            </a:r>
            <a:endParaRPr lang="en-ZA" dirty="0"/>
          </a:p>
        </p:txBody>
      </p:sp>
      <p:sp>
        <p:nvSpPr>
          <p:cNvPr id="7" name="Slide Number Placeholder 6"/>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0081968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10/28/2018</a:t>
            </a:fld>
            <a:endParaRPr lang="en-US" dirty="0"/>
          </a:p>
        </p:txBody>
      </p:sp>
      <p:sp>
        <p:nvSpPr>
          <p:cNvPr id="8" name="Footer Placeholder 7"/>
          <p:cNvSpPr>
            <a:spLocks noGrp="1"/>
          </p:cNvSpPr>
          <p:nvPr>
            <p:ph type="ftr" sz="quarter" idx="11"/>
          </p:nvPr>
        </p:nvSpPr>
        <p:spPr/>
        <p:txBody>
          <a:bodyPr/>
          <a:lstStyle/>
          <a:p>
            <a:r>
              <a:rPr lang="en-ZA" smtClean="0"/>
              <a:t>Add a footer</a:t>
            </a:r>
            <a:endParaRPr lang="en-ZA" dirty="0"/>
          </a:p>
        </p:txBody>
      </p:sp>
      <p:sp>
        <p:nvSpPr>
          <p:cNvPr id="9" name="Slide Number Placeholder 8"/>
          <p:cNvSpPr>
            <a:spLocks noGrp="1"/>
          </p:cNvSpPr>
          <p:nvPr>
            <p:ph type="sldNum" sz="quarter" idx="12"/>
          </p:nvPr>
        </p:nvSpPr>
        <p:spPr/>
        <p:txBody>
          <a:bodyPr/>
          <a:lstStyle/>
          <a:p>
            <a:fld id="{19B51A1E-902D-48AF-9020-955120F399B6}" type="slidenum">
              <a:rPr lang="en-ZA" smtClean="0"/>
              <a:pPr/>
              <a:t>‹#›</a:t>
            </a:fld>
            <a:endParaRPr lang="en-ZA" dirty="0"/>
          </a:p>
        </p:txBody>
      </p:sp>
      <p:sp>
        <p:nvSpPr>
          <p:cNvPr id="10" name="Rectangle 9" descr="Accent block left">
            <a:extLst>
              <a:ext uri="{FF2B5EF4-FFF2-40B4-BE49-F238E27FC236}">
                <a16:creationId xmlns:a16="http://schemas.microsoft.com/office/drawing/2014/main" xmlns="" id="{48A1A904-FE62-4BE3-BAE9-0EEAE7B1E38C}"/>
              </a:ext>
              <a:ext uri="{C183D7F6-B498-43B3-948B-1728B52AA6E4}">
                <adec:decorative xmlns:adec="http://schemas.microsoft.com/office/drawing/2017/decorative" xmlns=""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
        <p:nvSpPr>
          <p:cNvPr id="11" name="Rectangle 10" descr="Accent bar right&#10;">
            <a:extLst>
              <a:ext uri="{FF2B5EF4-FFF2-40B4-BE49-F238E27FC236}">
                <a16:creationId xmlns:a16="http://schemas.microsoft.com/office/drawing/2014/main" xmlns="" id="{3E8A46E0-47C2-4441-B7DD-F621A80F1FC8}"/>
              </a:ext>
              <a:ext uri="{C183D7F6-B498-43B3-948B-1728B52AA6E4}">
                <adec:decorative xmlns:adec="http://schemas.microsoft.com/office/drawing/2017/decorative" xmlns=""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Tree>
    <p:extLst>
      <p:ext uri="{BB962C8B-B14F-4D97-AF65-F5344CB8AC3E}">
        <p14:creationId xmlns:p14="http://schemas.microsoft.com/office/powerpoint/2010/main" val="24802853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10/28/2018</a:t>
            </a:fld>
            <a:endParaRPr lang="en-US" dirty="0"/>
          </a:p>
        </p:txBody>
      </p:sp>
      <p:sp>
        <p:nvSpPr>
          <p:cNvPr id="4" name="Footer Placeholder 3"/>
          <p:cNvSpPr>
            <a:spLocks noGrp="1"/>
          </p:cNvSpPr>
          <p:nvPr>
            <p:ph type="ftr" sz="quarter" idx="11"/>
          </p:nvPr>
        </p:nvSpPr>
        <p:spPr/>
        <p:txBody>
          <a:bodyPr/>
          <a:lstStyle/>
          <a:p>
            <a:r>
              <a:rPr lang="en-ZA" smtClean="0"/>
              <a:t>Add a footer</a:t>
            </a:r>
            <a:endParaRPr lang="en-ZA" dirty="0"/>
          </a:p>
        </p:txBody>
      </p:sp>
      <p:sp>
        <p:nvSpPr>
          <p:cNvPr id="5" name="Slide Number Placeholder 4"/>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855970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10/28/2018</a:t>
            </a:fld>
            <a:endParaRPr lang="en-US" dirty="0"/>
          </a:p>
        </p:txBody>
      </p:sp>
      <p:sp>
        <p:nvSpPr>
          <p:cNvPr id="3" name="Footer Placeholder 2"/>
          <p:cNvSpPr>
            <a:spLocks noGrp="1"/>
          </p:cNvSpPr>
          <p:nvPr>
            <p:ph type="ftr" sz="quarter" idx="11"/>
          </p:nvPr>
        </p:nvSpPr>
        <p:spPr/>
        <p:txBody>
          <a:bodyPr/>
          <a:lstStyle/>
          <a:p>
            <a:r>
              <a:rPr lang="en-ZA" smtClean="0"/>
              <a:t>Add a footer</a:t>
            </a:r>
            <a:endParaRPr lang="en-ZA"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770296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xmlns=""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and Drop </a:t>
            </a:r>
            <a:br>
              <a:rPr lang="en-ZA" dirty="0"/>
            </a:br>
            <a:r>
              <a:rPr lang="en-ZA" dirty="0"/>
              <a:t>your Photo Here</a:t>
            </a:r>
          </a:p>
        </p:txBody>
      </p:sp>
      <p:sp>
        <p:nvSpPr>
          <p:cNvPr id="3" name="Title 1">
            <a:extLst>
              <a:ext uri="{FF2B5EF4-FFF2-40B4-BE49-F238E27FC236}">
                <a16:creationId xmlns:a16="http://schemas.microsoft.com/office/drawing/2014/main" xmlns=""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ZA" dirty="0"/>
              <a:t>Click to edit section divider</a:t>
            </a:r>
          </a:p>
        </p:txBody>
      </p:sp>
      <p:sp>
        <p:nvSpPr>
          <p:cNvPr id="7" name="Subtitle 2">
            <a:extLst>
              <a:ext uri="{FF2B5EF4-FFF2-40B4-BE49-F238E27FC236}">
                <a16:creationId xmlns:a16="http://schemas.microsoft.com/office/drawing/2014/main" xmlns=""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ZA" dirty="0"/>
              <a:t>Click to edit Master subtitle style</a:t>
            </a:r>
          </a:p>
        </p:txBody>
      </p:sp>
      <p:sp>
        <p:nvSpPr>
          <p:cNvPr id="4" name="Footer Placeholder 3">
            <a:extLst>
              <a:ext uri="{FF2B5EF4-FFF2-40B4-BE49-F238E27FC236}">
                <a16:creationId xmlns:a16="http://schemas.microsoft.com/office/drawing/2014/main" xmlns="" id="{6816FE98-6A12-44EC-8485-8B5EFABDF9B2}"/>
              </a:ext>
            </a:extLst>
          </p:cNvPr>
          <p:cNvSpPr>
            <a:spLocks noGrp="1"/>
          </p:cNvSpPr>
          <p:nvPr>
            <p:ph type="ftr" sz="quarter" idx="11"/>
          </p:nvPr>
        </p:nvSpPr>
        <p:spPr/>
        <p:txBody>
          <a:bodyPr/>
          <a:lstStyle/>
          <a:p>
            <a:r>
              <a:rPr lang="en-ZA" dirty="0"/>
              <a:t>Add a footer</a:t>
            </a:r>
          </a:p>
        </p:txBody>
      </p:sp>
      <p:sp>
        <p:nvSpPr>
          <p:cNvPr id="8" name="Rectangle 7">
            <a:extLst>
              <a:ext uri="{FF2B5EF4-FFF2-40B4-BE49-F238E27FC236}">
                <a16:creationId xmlns:a16="http://schemas.microsoft.com/office/drawing/2014/main" xmlns=""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
        <p:nvSpPr>
          <p:cNvPr id="13" name="Rectangle 12">
            <a:extLst>
              <a:ext uri="{FF2B5EF4-FFF2-40B4-BE49-F238E27FC236}">
                <a16:creationId xmlns:a16="http://schemas.microsoft.com/office/drawing/2014/main" xmlns=""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xmlns=""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xmlns=""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xmlns="" id="{F50EF489-F21B-4E7C-9A44-D3CC8DC34F5F}"/>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2828585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10/28/2018</a:t>
            </a:fld>
            <a:endParaRPr lang="en-US" dirty="0"/>
          </a:p>
        </p:txBody>
      </p:sp>
      <p:sp>
        <p:nvSpPr>
          <p:cNvPr id="6" name="Footer Placeholder 5"/>
          <p:cNvSpPr>
            <a:spLocks noGrp="1"/>
          </p:cNvSpPr>
          <p:nvPr>
            <p:ph type="ftr" sz="quarter" idx="11"/>
          </p:nvPr>
        </p:nvSpPr>
        <p:spPr/>
        <p:txBody>
          <a:bodyPr/>
          <a:lstStyle/>
          <a:p>
            <a:r>
              <a:rPr lang="en-ZA" smtClean="0"/>
              <a:t>Add a footer</a:t>
            </a:r>
            <a:endParaRPr lang="en-ZA"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9B51A1E-902D-48AF-9020-955120F399B6}" type="slidenum">
              <a:rPr lang="en-ZA" smtClean="0"/>
              <a:pPr/>
              <a:t>‹#›</a:t>
            </a:fld>
            <a:endParaRPr lang="en-ZA" dirty="0"/>
          </a:p>
        </p:txBody>
      </p:sp>
      <p:sp>
        <p:nvSpPr>
          <p:cNvPr id="23" name="Rectangle 22" descr="Accent block left">
            <a:extLst>
              <a:ext uri="{FF2B5EF4-FFF2-40B4-BE49-F238E27FC236}">
                <a16:creationId xmlns:a16="http://schemas.microsoft.com/office/drawing/2014/main" xmlns="" id="{48A1A904-FE62-4BE3-BAE9-0EEAE7B1E38C}"/>
              </a:ext>
              <a:ext uri="{C183D7F6-B498-43B3-948B-1728B52AA6E4}">
                <adec:decorative xmlns:adec="http://schemas.microsoft.com/office/drawing/2017/decorative" xmlns=""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Tree>
    <p:extLst>
      <p:ext uri="{BB962C8B-B14F-4D97-AF65-F5344CB8AC3E}">
        <p14:creationId xmlns:p14="http://schemas.microsoft.com/office/powerpoint/2010/main" val="31275886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10/28/2018</a:t>
            </a:fld>
            <a:endParaRPr lang="en-US" dirty="0"/>
          </a:p>
        </p:txBody>
      </p:sp>
      <p:sp>
        <p:nvSpPr>
          <p:cNvPr id="6" name="Footer Placeholder 5"/>
          <p:cNvSpPr>
            <a:spLocks noGrp="1"/>
          </p:cNvSpPr>
          <p:nvPr>
            <p:ph type="ftr" sz="quarter" idx="11"/>
          </p:nvPr>
        </p:nvSpPr>
        <p:spPr/>
        <p:txBody>
          <a:bodyPr/>
          <a:lstStyle/>
          <a:p>
            <a:r>
              <a:rPr lang="en-ZA" smtClean="0"/>
              <a:t>Add a footer</a:t>
            </a:r>
            <a:endParaRPr lang="en-ZA"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9B51A1E-902D-48AF-9020-955120F399B6}" type="slidenum">
              <a:rPr lang="en-ZA" smtClean="0"/>
              <a:pPr/>
              <a:t>‹#›</a:t>
            </a:fld>
            <a:endParaRPr lang="en-ZA" dirty="0"/>
          </a:p>
        </p:txBody>
      </p:sp>
      <p:sp>
        <p:nvSpPr>
          <p:cNvPr id="23" name="Rectangle 22" descr="Accent block left">
            <a:extLst>
              <a:ext uri="{FF2B5EF4-FFF2-40B4-BE49-F238E27FC236}">
                <a16:creationId xmlns:a16="http://schemas.microsoft.com/office/drawing/2014/main" xmlns="" id="{48A1A904-FE62-4BE3-BAE9-0EEAE7B1E38C}"/>
              </a:ext>
              <a:ext uri="{C183D7F6-B498-43B3-948B-1728B52AA6E4}">
                <adec:decorative xmlns:adec="http://schemas.microsoft.com/office/drawing/2017/decorative" xmlns=""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Tree>
    <p:extLst>
      <p:ext uri="{BB962C8B-B14F-4D97-AF65-F5344CB8AC3E}">
        <p14:creationId xmlns:p14="http://schemas.microsoft.com/office/powerpoint/2010/main" val="40579742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10/28/2018</a:t>
            </a:fld>
            <a:endParaRPr lang="en-US" dirty="0"/>
          </a:p>
        </p:txBody>
      </p:sp>
      <p:sp>
        <p:nvSpPr>
          <p:cNvPr id="6" name="Footer Placeholder 5"/>
          <p:cNvSpPr>
            <a:spLocks noGrp="1"/>
          </p:cNvSpPr>
          <p:nvPr>
            <p:ph type="ftr" sz="quarter" idx="11"/>
          </p:nvPr>
        </p:nvSpPr>
        <p:spPr/>
        <p:txBody>
          <a:bodyPr/>
          <a:lstStyle/>
          <a:p>
            <a:r>
              <a:rPr lang="en-ZA" smtClean="0"/>
              <a:t>Add a footer</a:t>
            </a:r>
            <a:endParaRPr lang="en-ZA"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133677471"/>
      </p:ext>
    </p:extLst>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10/28/2018</a:t>
            </a:fld>
            <a:endParaRPr lang="en-US" dirty="0"/>
          </a:p>
        </p:txBody>
      </p:sp>
      <p:sp>
        <p:nvSpPr>
          <p:cNvPr id="5" name="Footer Placeholder 4"/>
          <p:cNvSpPr>
            <a:spLocks noGrp="1"/>
          </p:cNvSpPr>
          <p:nvPr>
            <p:ph type="ftr" sz="quarter" idx="11"/>
          </p:nvPr>
        </p:nvSpPr>
        <p:spPr/>
        <p:txBody>
          <a:bodyPr/>
          <a:lstStyle/>
          <a:p>
            <a:r>
              <a:rPr lang="en-ZA" smtClean="0"/>
              <a:t>Add a footer</a:t>
            </a:r>
            <a:endParaRPr lang="en-ZA"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69163626"/>
      </p:ext>
    </p:extLst>
  </p:cSld>
  <p:clrMapOvr>
    <a:masterClrMapping/>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10/28/2018</a:t>
            </a:fld>
            <a:endParaRPr lang="en-US" dirty="0"/>
          </a:p>
        </p:txBody>
      </p:sp>
      <p:sp>
        <p:nvSpPr>
          <p:cNvPr id="5" name="Footer Placeholder 4"/>
          <p:cNvSpPr>
            <a:spLocks noGrp="1"/>
          </p:cNvSpPr>
          <p:nvPr>
            <p:ph type="ftr" sz="quarter" idx="11"/>
          </p:nvPr>
        </p:nvSpPr>
        <p:spPr/>
        <p:txBody>
          <a:bodyPr/>
          <a:lstStyle/>
          <a:p>
            <a:r>
              <a:rPr lang="en-ZA" smtClean="0"/>
              <a:t>Add a footer</a:t>
            </a:r>
            <a:endParaRPr lang="en-ZA"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593581735"/>
      </p:ext>
    </p:extLst>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10/28/2018</a:t>
            </a:fld>
            <a:endParaRPr lang="en-US" dirty="0"/>
          </a:p>
        </p:txBody>
      </p:sp>
      <p:sp>
        <p:nvSpPr>
          <p:cNvPr id="5" name="Footer Placeholder 4"/>
          <p:cNvSpPr>
            <a:spLocks noGrp="1"/>
          </p:cNvSpPr>
          <p:nvPr>
            <p:ph type="ftr" sz="quarter" idx="11"/>
          </p:nvPr>
        </p:nvSpPr>
        <p:spPr/>
        <p:txBody>
          <a:bodyPr/>
          <a:lstStyle/>
          <a:p>
            <a:r>
              <a:rPr lang="en-ZA" smtClean="0"/>
              <a:t>Add a footer</a:t>
            </a:r>
            <a:endParaRPr lang="en-ZA"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273843684"/>
      </p:ext>
    </p:extLst>
  </p:cSld>
  <p:clrMapOvr>
    <a:masterClrMapping/>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10/28/2018</a:t>
            </a:fld>
            <a:endParaRPr lang="en-US" dirty="0"/>
          </a:p>
        </p:txBody>
      </p:sp>
      <p:sp>
        <p:nvSpPr>
          <p:cNvPr id="8" name="Footer Placeholder 7"/>
          <p:cNvSpPr>
            <a:spLocks noGrp="1"/>
          </p:cNvSpPr>
          <p:nvPr>
            <p:ph type="ftr" sz="quarter" idx="11"/>
          </p:nvPr>
        </p:nvSpPr>
        <p:spPr/>
        <p:txBody>
          <a:bodyPr/>
          <a:lstStyle/>
          <a:p>
            <a:r>
              <a:rPr lang="en-ZA" smtClean="0"/>
              <a:t>Add a footer</a:t>
            </a:r>
            <a:endParaRPr lang="en-ZA" dirty="0"/>
          </a:p>
        </p:txBody>
      </p:sp>
      <p:sp>
        <p:nvSpPr>
          <p:cNvPr id="9" name="Slide Number Placeholder 8"/>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796546649"/>
      </p:ext>
    </p:extLst>
  </p:cSld>
  <p:clrMapOvr>
    <a:masterClrMapping/>
  </p:clrMapOvr>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10/28/2018</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ZA" smtClean="0"/>
              <a:t>Add a footer</a:t>
            </a:r>
            <a:endParaRPr lang="en-ZA" dirty="0"/>
          </a:p>
        </p:txBody>
      </p:sp>
      <p:sp>
        <p:nvSpPr>
          <p:cNvPr id="9" name="Slide Number Placeholder 8"/>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031326979"/>
      </p:ext>
    </p:extLst>
  </p:cSld>
  <p:clrMapOvr>
    <a:masterClrMapping/>
  </p:clrMapOvr>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10/28/2018</a:t>
            </a:fld>
            <a:endParaRPr lang="en-US" dirty="0"/>
          </a:p>
        </p:txBody>
      </p:sp>
      <p:sp>
        <p:nvSpPr>
          <p:cNvPr id="5" name="Footer Placeholder 4"/>
          <p:cNvSpPr>
            <a:spLocks noGrp="1"/>
          </p:cNvSpPr>
          <p:nvPr>
            <p:ph type="ftr" sz="quarter" idx="11"/>
          </p:nvPr>
        </p:nvSpPr>
        <p:spPr/>
        <p:txBody>
          <a:bodyPr/>
          <a:lstStyle/>
          <a:p>
            <a:r>
              <a:rPr lang="en-ZA" smtClean="0"/>
              <a:t>Add a footer</a:t>
            </a:r>
            <a:endParaRPr lang="en-ZA" dirty="0"/>
          </a:p>
        </p:txBody>
      </p:sp>
      <p:sp>
        <p:nvSpPr>
          <p:cNvPr id="6" name="Slide Number Placeholder 5"/>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157892573"/>
      </p:ext>
    </p:extLst>
  </p:cSld>
  <p:clrMapOvr>
    <a:masterClrMapping/>
  </p:clrMapOvr>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10/28/2018</a:t>
            </a:fld>
            <a:endParaRPr lang="en-US" dirty="0"/>
          </a:p>
        </p:txBody>
      </p:sp>
      <p:sp>
        <p:nvSpPr>
          <p:cNvPr id="5" name="Footer Placeholder 4"/>
          <p:cNvSpPr>
            <a:spLocks noGrp="1"/>
          </p:cNvSpPr>
          <p:nvPr>
            <p:ph type="ftr" sz="quarter" idx="11"/>
          </p:nvPr>
        </p:nvSpPr>
        <p:spPr/>
        <p:txBody>
          <a:bodyPr/>
          <a:lstStyle/>
          <a:p>
            <a:r>
              <a:rPr lang="en-ZA" smtClean="0"/>
              <a:t>Add a footer</a:t>
            </a:r>
            <a:endParaRPr lang="en-ZA"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79560799"/>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dirty="0"/>
              <a:t>Edit page title</a:t>
            </a:r>
            <a:endParaRPr lang="en-ZA" dirty="0"/>
          </a:p>
        </p:txBody>
      </p:sp>
      <p:sp>
        <p:nvSpPr>
          <p:cNvPr id="10" name="Subtitle 2">
            <a:extLst>
              <a:ext uri="{FF2B5EF4-FFF2-40B4-BE49-F238E27FC236}">
                <a16:creationId xmlns:a16="http://schemas.microsoft.com/office/drawing/2014/main" xmlns=""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xmlns=""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Rectangle 7">
            <a:extLst>
              <a:ext uri="{FF2B5EF4-FFF2-40B4-BE49-F238E27FC236}">
                <a16:creationId xmlns:a16="http://schemas.microsoft.com/office/drawing/2014/main" xmlns=""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Tree>
    <p:extLst>
      <p:ext uri="{BB962C8B-B14F-4D97-AF65-F5344CB8AC3E}">
        <p14:creationId xmlns:p14="http://schemas.microsoft.com/office/powerpoint/2010/main" val="13501039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xmlns=""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xmlns=""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2">
            <a:extLst>
              <a:ext uri="{FF2B5EF4-FFF2-40B4-BE49-F238E27FC236}">
                <a16:creationId xmlns:a16="http://schemas.microsoft.com/office/drawing/2014/main" xmlns=""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12" name="Comparison Left Placeholder 2">
            <a:extLst>
              <a:ext uri="{FF2B5EF4-FFF2-40B4-BE49-F238E27FC236}">
                <a16:creationId xmlns:a16="http://schemas.microsoft.com/office/drawing/2014/main" xmlns=""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smtClean="0"/>
              <a:t>Click to edit Master text styles</a:t>
            </a:r>
          </a:p>
        </p:txBody>
      </p:sp>
      <p:sp>
        <p:nvSpPr>
          <p:cNvPr id="8" name="Text Placeholder 4">
            <a:extLst>
              <a:ext uri="{FF2B5EF4-FFF2-40B4-BE49-F238E27FC236}">
                <a16:creationId xmlns:a16="http://schemas.microsoft.com/office/drawing/2014/main" xmlns="" id="{DF0A5256-B267-47DA-858A-0F3867CB6139}"/>
              </a:ext>
            </a:extLst>
          </p:cNvPr>
          <p:cNvSpPr>
            <a:spLocks noGrp="1"/>
          </p:cNvSpPr>
          <p:nvPr>
            <p:ph type="body" sz="quarter" idx="12"/>
          </p:nvPr>
        </p:nvSpPr>
        <p:spPr>
          <a:xfrm>
            <a:off x="6299887" y="2812214"/>
            <a:ext cx="5472113" cy="33790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5" name="Footer Placeholder 4">
            <a:extLst>
              <a:ext uri="{FF2B5EF4-FFF2-40B4-BE49-F238E27FC236}">
                <a16:creationId xmlns:a16="http://schemas.microsoft.com/office/drawing/2014/main" xmlns=""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xmlns="" id="{18733E7E-50D2-4F6C-9DF2-CF4C98C4B847}"/>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10" name="Rectangle 9" descr="Accent block left">
            <a:extLst>
              <a:ext uri="{FF2B5EF4-FFF2-40B4-BE49-F238E27FC236}">
                <a16:creationId xmlns:a16="http://schemas.microsoft.com/office/drawing/2014/main" xmlns="" id="{BBC0CAF5-0DE6-4BEA-824E-124A54A76AC6}"/>
              </a:ext>
              <a:ext uri="{C183D7F6-B498-43B3-948B-1728B52AA6E4}">
                <adec:decorative xmlns:adec="http://schemas.microsoft.com/office/drawing/2017/decorative" xmlns=""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
        <p:nvSpPr>
          <p:cNvPr id="11" name="Rectangle 10" descr="Accent bar right&#10;">
            <a:extLst>
              <a:ext uri="{FF2B5EF4-FFF2-40B4-BE49-F238E27FC236}">
                <a16:creationId xmlns:a16="http://schemas.microsoft.com/office/drawing/2014/main" xmlns="" id="{ED008080-B2F5-441A-8B15-30AE86BBF943}"/>
              </a:ext>
              <a:ext uri="{C183D7F6-B498-43B3-948B-1728B52AA6E4}">
                <adec:decorative xmlns:adec="http://schemas.microsoft.com/office/drawing/2017/decorative" xmlns=""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Tree>
    <p:extLst>
      <p:ext uri="{BB962C8B-B14F-4D97-AF65-F5344CB8AC3E}">
        <p14:creationId xmlns:p14="http://schemas.microsoft.com/office/powerpoint/2010/main" val="1109648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xmlns=""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xmlns=""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Rectangle 7">
            <a:extLst>
              <a:ext uri="{FF2B5EF4-FFF2-40B4-BE49-F238E27FC236}">
                <a16:creationId xmlns:a16="http://schemas.microsoft.com/office/drawing/2014/main" xmlns=""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xmlns=""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xmlns=""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2">
            <a:extLst>
              <a:ext uri="{FF2B5EF4-FFF2-40B4-BE49-F238E27FC236}">
                <a16:creationId xmlns:a16="http://schemas.microsoft.com/office/drawing/2014/main" xmlns=""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12" name="Comparison Left Placeholder 2">
            <a:extLst>
              <a:ext uri="{FF2B5EF4-FFF2-40B4-BE49-F238E27FC236}">
                <a16:creationId xmlns:a16="http://schemas.microsoft.com/office/drawing/2014/main" xmlns=""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smtClean="0"/>
              <a:t>Click to edit Master text styles</a:t>
            </a:r>
          </a:p>
        </p:txBody>
      </p:sp>
      <p:sp>
        <p:nvSpPr>
          <p:cNvPr id="8" name="Text Placeholder 4">
            <a:extLst>
              <a:ext uri="{FF2B5EF4-FFF2-40B4-BE49-F238E27FC236}">
                <a16:creationId xmlns:a16="http://schemas.microsoft.com/office/drawing/2014/main" xmlns="" id="{DF0A5256-B267-47DA-858A-0F3867CB6139}"/>
              </a:ext>
            </a:extLst>
          </p:cNvPr>
          <p:cNvSpPr>
            <a:spLocks noGrp="1"/>
          </p:cNvSpPr>
          <p:nvPr>
            <p:ph type="body" sz="quarter" idx="12"/>
          </p:nvPr>
        </p:nvSpPr>
        <p:spPr>
          <a:xfrm>
            <a:off x="6299887" y="2812214"/>
            <a:ext cx="5472113" cy="33790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5" name="Footer Placeholder 4">
            <a:extLst>
              <a:ext uri="{FF2B5EF4-FFF2-40B4-BE49-F238E27FC236}">
                <a16:creationId xmlns:a16="http://schemas.microsoft.com/office/drawing/2014/main" xmlns=""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xmlns="" id="{18733E7E-50D2-4F6C-9DF2-CF4C98C4B847}"/>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10" name="Rectangle 9" descr="Accent block left">
            <a:extLst>
              <a:ext uri="{FF2B5EF4-FFF2-40B4-BE49-F238E27FC236}">
                <a16:creationId xmlns:a16="http://schemas.microsoft.com/office/drawing/2014/main" xmlns="" id="{BBC0CAF5-0DE6-4BEA-824E-124A54A76AC6}"/>
              </a:ext>
              <a:ext uri="{C183D7F6-B498-43B3-948B-1728B52AA6E4}">
                <adec:decorative xmlns:adec="http://schemas.microsoft.com/office/drawing/2017/decorative" xmlns=""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
        <p:nvSpPr>
          <p:cNvPr id="11" name="Rectangle 10" descr="Accent bar right&#10;">
            <a:extLst>
              <a:ext uri="{FF2B5EF4-FFF2-40B4-BE49-F238E27FC236}">
                <a16:creationId xmlns:a16="http://schemas.microsoft.com/office/drawing/2014/main" xmlns="" id="{ED008080-B2F5-441A-8B15-30AE86BBF943}"/>
              </a:ext>
              <a:ext uri="{C183D7F6-B498-43B3-948B-1728B52AA6E4}">
                <adec:decorative xmlns:adec="http://schemas.microsoft.com/office/drawing/2017/decorative" xmlns=""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Enter your caption</a:t>
            </a:r>
            <a:endParaRPr lang="en-ZA" dirty="0"/>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xmlns="" id="{8B3D119C-DBF5-4B4F-BE38-7BD7B5C8A5D0}"/>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5" name="Title 4">
            <a:extLst>
              <a:ext uri="{FF2B5EF4-FFF2-40B4-BE49-F238E27FC236}">
                <a16:creationId xmlns:a16="http://schemas.microsoft.com/office/drawing/2014/main" xmlns="" id="{7F8E7C83-06D7-4C5B-85B7-0E5713B4FAB3}"/>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xmlns=""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and Drop your Photo Here</a:t>
            </a:r>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dirty="0"/>
              <a:t>Thank You</a:t>
            </a:r>
            <a:endParaRPr lang="en-ZA" dirty="0"/>
          </a:p>
        </p:txBody>
      </p:sp>
      <p:sp>
        <p:nvSpPr>
          <p:cNvPr id="9" name="Text Placeholder 5">
            <a:extLst>
              <a:ext uri="{FF2B5EF4-FFF2-40B4-BE49-F238E27FC236}">
                <a16:creationId xmlns:a16="http://schemas.microsoft.com/office/drawing/2014/main" xmlns=""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10" name="Text Placeholder 6">
            <a:extLst>
              <a:ext uri="{FF2B5EF4-FFF2-40B4-BE49-F238E27FC236}">
                <a16:creationId xmlns:a16="http://schemas.microsoft.com/office/drawing/2014/main" xmlns=""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11" name="Text Placeholder 7">
            <a:extLst>
              <a:ext uri="{FF2B5EF4-FFF2-40B4-BE49-F238E27FC236}">
                <a16:creationId xmlns:a16="http://schemas.microsoft.com/office/drawing/2014/main" xmlns=""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2" name="Text Placeholder 8">
            <a:extLst>
              <a:ext uri="{FF2B5EF4-FFF2-40B4-BE49-F238E27FC236}">
                <a16:creationId xmlns:a16="http://schemas.microsoft.com/office/drawing/2014/main" xmlns=""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
        <p:nvSpPr>
          <p:cNvPr id="15" name="Rectangle 14">
            <a:extLst>
              <a:ext uri="{FF2B5EF4-FFF2-40B4-BE49-F238E27FC236}">
                <a16:creationId xmlns:a16="http://schemas.microsoft.com/office/drawing/2014/main" xmlns=""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xmlns=""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Rectangle 12">
            <a:extLst>
              <a:ext uri="{FF2B5EF4-FFF2-40B4-BE49-F238E27FC236}">
                <a16:creationId xmlns:a16="http://schemas.microsoft.com/office/drawing/2014/main" xmlns=""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xmlns=""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xmlns="" id="{222FB6A7-1E80-487C-93E6-DCAA8751EF21}"/>
              </a:ext>
            </a:extLst>
          </p:cNvPr>
          <p:cNvSpPr>
            <a:spLocks noGrp="1"/>
          </p:cNvSpPr>
          <p:nvPr>
            <p:ph type="sldNum" sz="quarter" idx="20"/>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7" name="Subtitle 2">
            <a:extLst>
              <a:ext uri="{FF2B5EF4-FFF2-40B4-BE49-F238E27FC236}">
                <a16:creationId xmlns:a16="http://schemas.microsoft.com/office/drawing/2014/main" xmlns=""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xmlns=""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4" name="Footer Placeholder 3">
            <a:extLst>
              <a:ext uri="{FF2B5EF4-FFF2-40B4-BE49-F238E27FC236}">
                <a16:creationId xmlns:a16="http://schemas.microsoft.com/office/drawing/2014/main" xmlns=""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xmlns="" id="{C8DE0AAD-6FBD-416B-A91A-21F2B737919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1.jpe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theme" Target="../theme/theme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8" name="Rectangle 27">
            <a:extLst>
              <a:ext uri="{FF2B5EF4-FFF2-40B4-BE49-F238E27FC236}">
                <a16:creationId xmlns:a16="http://schemas.microsoft.com/office/drawing/2014/main" xmlns=""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1" name="Freeform: Shape 30">
            <a:extLst>
              <a:ext uri="{FF2B5EF4-FFF2-40B4-BE49-F238E27FC236}">
                <a16:creationId xmlns:a16="http://schemas.microsoft.com/office/drawing/2014/main" xmlns=""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xmlns=""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xmlns=""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xmlns=""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ZA" dirty="0"/>
              <a:t>Add a footer</a:t>
            </a:r>
          </a:p>
        </p:txBody>
      </p:sp>
      <p:sp>
        <p:nvSpPr>
          <p:cNvPr id="6" name="Slide Number Placeholder 5">
            <a:extLst>
              <a:ext uri="{FF2B5EF4-FFF2-40B4-BE49-F238E27FC236}">
                <a16:creationId xmlns:a16="http://schemas.microsoft.com/office/drawing/2014/main" xmlns=""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ZA" smtClean="0"/>
              <a:pPr/>
              <a:t>‹#›</a:t>
            </a:fld>
            <a:endParaRPr lang="en-ZA" dirty="0"/>
          </a:p>
        </p:txBody>
      </p:sp>
      <p:sp>
        <p:nvSpPr>
          <p:cNvPr id="4" name="TextBox 3">
            <a:extLst>
              <a:ext uri="{FF2B5EF4-FFF2-40B4-BE49-F238E27FC236}">
                <a16:creationId xmlns:a16="http://schemas.microsoft.com/office/drawing/2014/main" xmlns="" id="{34FDC6F9-37F9-4E25-AECA-D307B8421C73}"/>
              </a:ext>
            </a:extLst>
          </p:cNvPr>
          <p:cNvSpPr txBox="1"/>
          <p:nvPr userDrawn="1"/>
        </p:nvSpPr>
        <p:spPr>
          <a:xfrm>
            <a:off x="10243100" y="6422491"/>
            <a:ext cx="1053900" cy="380860"/>
          </a:xfrm>
          <a:prstGeom prst="rect">
            <a:avLst/>
          </a:prstGeom>
          <a:noFill/>
        </p:spPr>
        <p:txBody>
          <a:bodyPr wrap="square" tIns="108000" bIns="0" rtlCol="0" anchor="ctr">
            <a:spAutoFit/>
          </a:bodyPr>
          <a:lstStyle/>
          <a:p>
            <a:pPr algn="r">
              <a:lnSpc>
                <a:spcPts val="1000"/>
              </a:lnSpc>
            </a:pPr>
            <a:r>
              <a:rPr lang="en-ZA" sz="2500" b="1" i="0" spc="-100" baseline="0" dirty="0">
                <a:solidFill>
                  <a:schemeClr val="accent1"/>
                </a:solidFill>
                <a:latin typeface="+mj-lt"/>
              </a:rPr>
              <a:t>TREY</a:t>
            </a:r>
            <a:r>
              <a:rPr lang="en-ZA" sz="1600" b="1" i="0" spc="-100" baseline="0" dirty="0">
                <a:solidFill>
                  <a:schemeClr val="accent1"/>
                </a:solidFill>
                <a:latin typeface="+mj-lt"/>
              </a:rPr>
              <a:t> </a:t>
            </a:r>
            <a:br>
              <a:rPr lang="en-ZA" sz="1600" b="1" i="0" spc="-100" baseline="0" dirty="0">
                <a:solidFill>
                  <a:schemeClr val="accent1"/>
                </a:solidFill>
                <a:latin typeface="+mj-lt"/>
              </a:rPr>
            </a:br>
            <a:r>
              <a:rPr lang="en-ZA" sz="1200" b="0" i="0" spc="140" baseline="0" dirty="0">
                <a:solidFill>
                  <a:schemeClr val="tx1">
                    <a:lumMod val="75000"/>
                    <a:lumOff val="25000"/>
                  </a:schemeClr>
                </a:solidFill>
                <a:latin typeface="+mj-lt"/>
              </a:rPr>
              <a:t>research</a:t>
            </a:r>
          </a:p>
        </p:txBody>
      </p:sp>
      <p:sp>
        <p:nvSpPr>
          <p:cNvPr id="9" name="Rectangle 8">
            <a:extLst>
              <a:ext uri="{FF2B5EF4-FFF2-40B4-BE49-F238E27FC236}">
                <a16:creationId xmlns:a16="http://schemas.microsoft.com/office/drawing/2014/main" xmlns=""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9" name="Rectangle 28">
            <a:extLst>
              <a:ext uri="{FF2B5EF4-FFF2-40B4-BE49-F238E27FC236}">
                <a16:creationId xmlns:a16="http://schemas.microsoft.com/office/drawing/2014/main" xmlns=""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cxnSp>
        <p:nvCxnSpPr>
          <p:cNvPr id="18" name="Straight Connector 17">
            <a:extLst>
              <a:ext uri="{FF2B5EF4-FFF2-40B4-BE49-F238E27FC236}">
                <a16:creationId xmlns:a16="http://schemas.microsoft.com/office/drawing/2014/main" xmlns=""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67" r:id="rId13"/>
    <p:sldLayoutId id="2147483668" r:id="rId14"/>
    <p:sldLayoutId id="2147483669" r:id="rId15"/>
    <p:sldLayoutId id="2147483670" r:id="rId16"/>
    <p:sldLayoutId id="2147483671" r:id="rId17"/>
    <p:sldLayoutId id="2147483673" r:id="rId18"/>
    <p:sldLayoutId id="2147483674" r:id="rId19"/>
    <p:sldLayoutId id="2147483654" r:id="rId20"/>
    <p:sldLayoutId id="2147483655" r:id="rId21"/>
    <p:sldLayoutId id="2147483672" r:id="rId22"/>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10/28/2018</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ZA" smtClean="0"/>
              <a:t>Add a footer</a:t>
            </a:r>
            <a:endParaRPr lang="en-ZA"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9B51A1E-902D-48AF-9020-955120F399B6}" type="slidenum">
              <a:rPr lang="en-ZA" smtClean="0"/>
              <a:pPr/>
              <a:t>‹#›</a:t>
            </a:fld>
            <a:endParaRPr lang="en-ZA" dirty="0"/>
          </a:p>
        </p:txBody>
      </p:sp>
      <p:sp>
        <p:nvSpPr>
          <p:cNvPr id="22" name="Rectangle 21">
            <a:extLst>
              <a:ext uri="{FF2B5EF4-FFF2-40B4-BE49-F238E27FC236}">
                <a16:creationId xmlns:a16="http://schemas.microsoft.com/office/drawing/2014/main" xmlns=""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3" name="Rectangle 22">
            <a:extLst>
              <a:ext uri="{FF2B5EF4-FFF2-40B4-BE49-F238E27FC236}">
                <a16:creationId xmlns:a16="http://schemas.microsoft.com/office/drawing/2014/main" xmlns=""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4" name="Freeform: Shape 30">
            <a:extLst>
              <a:ext uri="{FF2B5EF4-FFF2-40B4-BE49-F238E27FC236}">
                <a16:creationId xmlns:a16="http://schemas.microsoft.com/office/drawing/2014/main" xmlns=""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5" name="TextBox 24">
            <a:extLst>
              <a:ext uri="{FF2B5EF4-FFF2-40B4-BE49-F238E27FC236}">
                <a16:creationId xmlns:a16="http://schemas.microsoft.com/office/drawing/2014/main" xmlns="" id="{34FDC6F9-37F9-4E25-AECA-D307B8421C73}"/>
              </a:ext>
            </a:extLst>
          </p:cNvPr>
          <p:cNvSpPr txBox="1"/>
          <p:nvPr userDrawn="1"/>
        </p:nvSpPr>
        <p:spPr>
          <a:xfrm>
            <a:off x="10243100" y="6422491"/>
            <a:ext cx="1053900" cy="380860"/>
          </a:xfrm>
          <a:prstGeom prst="rect">
            <a:avLst/>
          </a:prstGeom>
          <a:noFill/>
        </p:spPr>
        <p:txBody>
          <a:bodyPr wrap="square" tIns="108000" bIns="0" rtlCol="0" anchor="ctr">
            <a:spAutoFit/>
          </a:bodyPr>
          <a:lstStyle/>
          <a:p>
            <a:pPr algn="r">
              <a:lnSpc>
                <a:spcPts val="1000"/>
              </a:lnSpc>
            </a:pPr>
            <a:r>
              <a:rPr lang="en-ZA" sz="2500" b="1" i="0" spc="-100" baseline="0" dirty="0">
                <a:solidFill>
                  <a:schemeClr val="accent1"/>
                </a:solidFill>
                <a:latin typeface="+mj-lt"/>
              </a:rPr>
              <a:t>TREY</a:t>
            </a:r>
            <a:r>
              <a:rPr lang="en-ZA" sz="1600" b="1" i="0" spc="-100" baseline="0" dirty="0">
                <a:solidFill>
                  <a:schemeClr val="accent1"/>
                </a:solidFill>
                <a:latin typeface="+mj-lt"/>
              </a:rPr>
              <a:t> </a:t>
            </a:r>
            <a:br>
              <a:rPr lang="en-ZA" sz="1600" b="1" i="0" spc="-100" baseline="0" dirty="0">
                <a:solidFill>
                  <a:schemeClr val="accent1"/>
                </a:solidFill>
                <a:latin typeface="+mj-lt"/>
              </a:rPr>
            </a:br>
            <a:r>
              <a:rPr lang="en-ZA" sz="1200" b="0" i="0" spc="140" baseline="0" dirty="0">
                <a:solidFill>
                  <a:schemeClr val="tx1">
                    <a:lumMod val="75000"/>
                    <a:lumOff val="25000"/>
                  </a:schemeClr>
                </a:solidFill>
                <a:latin typeface="+mj-lt"/>
              </a:rPr>
              <a:t>research</a:t>
            </a:r>
          </a:p>
        </p:txBody>
      </p:sp>
      <p:sp>
        <p:nvSpPr>
          <p:cNvPr id="26" name="Rectangle 25">
            <a:extLst>
              <a:ext uri="{FF2B5EF4-FFF2-40B4-BE49-F238E27FC236}">
                <a16:creationId xmlns:a16="http://schemas.microsoft.com/office/drawing/2014/main" xmlns=""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7" name="Rectangle 26">
            <a:extLst>
              <a:ext uri="{FF2B5EF4-FFF2-40B4-BE49-F238E27FC236}">
                <a16:creationId xmlns:a16="http://schemas.microsoft.com/office/drawing/2014/main" xmlns=""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cxnSp>
        <p:nvCxnSpPr>
          <p:cNvPr id="28" name="Straight Connector 27">
            <a:extLst>
              <a:ext uri="{FF2B5EF4-FFF2-40B4-BE49-F238E27FC236}">
                <a16:creationId xmlns:a16="http://schemas.microsoft.com/office/drawing/2014/main" xmlns=""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85119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Hands coming together in circle">
            <a:extLst>
              <a:ext uri="{FF2B5EF4-FFF2-40B4-BE49-F238E27FC236}">
                <a16:creationId xmlns:a16="http://schemas.microsoft.com/office/drawing/2014/main" xmlns="" id="{AA8A1CBA-9BB5-2246-9F4B-98EAD7C90158}"/>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xmlns="" id="{200B3D2B-613A-41BE-987D-E6A1324B456D}"/>
              </a:ext>
            </a:extLst>
          </p:cNvPr>
          <p:cNvSpPr>
            <a:spLocks noGrp="1"/>
          </p:cNvSpPr>
          <p:nvPr>
            <p:ph type="ctrTitle"/>
          </p:nvPr>
        </p:nvSpPr>
        <p:spPr>
          <a:xfrm>
            <a:off x="3200400" y="2811053"/>
            <a:ext cx="8991600" cy="1261295"/>
          </a:xfrm>
        </p:spPr>
        <p:txBody>
          <a:bodyPr/>
          <a:lstStyle/>
          <a:p>
            <a:pPr algn="ctr"/>
            <a:r>
              <a:rPr lang="en-ZA" sz="6600" dirty="0" smtClean="0">
                <a:latin typeface="Bahnschrift SemiBold" panose="020B0502040204020203" pitchFamily="34" charset="0"/>
              </a:rPr>
              <a:t>Mentors</a:t>
            </a:r>
            <a:r>
              <a:rPr lang="en-ZA" dirty="0" smtClean="0">
                <a:latin typeface="Bahnschrift SemiBold" panose="020B0502040204020203" pitchFamily="34" charset="0"/>
              </a:rPr>
              <a:t>  Asylum</a:t>
            </a:r>
            <a:endParaRPr lang="en-ZA" dirty="0">
              <a:latin typeface="Bahnschrift SemiBold" panose="020B0502040204020203" pitchFamily="34" charset="0"/>
            </a:endParaRPr>
          </a:p>
        </p:txBody>
      </p:sp>
      <p:sp>
        <p:nvSpPr>
          <p:cNvPr id="4" name="Subtitle 3">
            <a:extLst>
              <a:ext uri="{FF2B5EF4-FFF2-40B4-BE49-F238E27FC236}">
                <a16:creationId xmlns:a16="http://schemas.microsoft.com/office/drawing/2014/main" xmlns="" id="{4772945D-CA91-4CFE-8EB7-941C7618C994}"/>
              </a:ext>
            </a:extLst>
          </p:cNvPr>
          <p:cNvSpPr>
            <a:spLocks noGrp="1"/>
          </p:cNvSpPr>
          <p:nvPr>
            <p:ph type="subTitle" idx="1"/>
          </p:nvPr>
        </p:nvSpPr>
        <p:spPr>
          <a:xfrm>
            <a:off x="3200400" y="4061039"/>
            <a:ext cx="6580188" cy="580921"/>
          </a:xfrm>
        </p:spPr>
        <p:txBody>
          <a:bodyPr/>
          <a:lstStyle/>
          <a:p>
            <a:r>
              <a:rPr lang="en-ZA" sz="2000" b="1" dirty="0" smtClean="0">
                <a:latin typeface="Castellar" panose="020A0402060406010301" pitchFamily="18" charset="0"/>
              </a:rPr>
              <a:t>Team Name : CS Bunny</a:t>
            </a:r>
            <a:endParaRPr lang="en-ZA" sz="2000" b="1" dirty="0">
              <a:latin typeface="Castellar" panose="020A0402060406010301" pitchFamily="18" charset="0"/>
            </a:endParaRPr>
          </a:p>
        </p:txBody>
      </p:sp>
    </p:spTree>
    <p:extLst>
      <p:ext uri="{BB962C8B-B14F-4D97-AF65-F5344CB8AC3E}">
        <p14:creationId xmlns:p14="http://schemas.microsoft.com/office/powerpoint/2010/main" val="39899232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7411" y="521921"/>
            <a:ext cx="11328000" cy="809574"/>
          </a:xfrm>
        </p:spPr>
        <p:txBody>
          <a:bodyPr/>
          <a:lstStyle/>
          <a:p>
            <a:r>
              <a:rPr lang="en-IN" sz="2400" dirty="0" smtClean="0">
                <a:latin typeface="Comic Sans MS" panose="030F0702030302020204" pitchFamily="66" charset="0"/>
              </a:rPr>
              <a:t>The expert can reschedule the call request as per his priorities.</a:t>
            </a:r>
          </a:p>
        </p:txBody>
      </p:sp>
      <p:sp>
        <p:nvSpPr>
          <p:cNvPr id="6" name="Slide Number Placeholder 5"/>
          <p:cNvSpPr>
            <a:spLocks noGrp="1"/>
          </p:cNvSpPr>
          <p:nvPr>
            <p:ph type="sldNum" sz="quarter" idx="33"/>
          </p:nvPr>
        </p:nvSpPr>
        <p:spPr/>
        <p:txBody>
          <a:bodyPr/>
          <a:lstStyle/>
          <a:p>
            <a:fld id="{19B51A1E-902D-48AF-9020-955120F399B6}" type="slidenum">
              <a:rPr lang="en-ZA" smtClean="0"/>
              <a:pPr/>
              <a:t>10</a:t>
            </a:fld>
            <a:endParaRPr lang="en-ZA" dirty="0"/>
          </a:p>
        </p:txBody>
      </p:sp>
      <p:sp>
        <p:nvSpPr>
          <p:cNvPr id="7" name="Rectangle 6"/>
          <p:cNvSpPr/>
          <p:nvPr/>
        </p:nvSpPr>
        <p:spPr>
          <a:xfrm>
            <a:off x="10379242" y="6371351"/>
            <a:ext cx="962526"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221" y="1568366"/>
            <a:ext cx="6785810" cy="3966160"/>
          </a:xfrm>
          <a:prstGeom prst="rect">
            <a:avLst/>
          </a:prstGeom>
        </p:spPr>
      </p:pic>
    </p:spTree>
    <p:extLst>
      <p:ext uri="{BB962C8B-B14F-4D97-AF65-F5344CB8AC3E}">
        <p14:creationId xmlns:p14="http://schemas.microsoft.com/office/powerpoint/2010/main" val="31022226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7411" y="521921"/>
            <a:ext cx="11328000" cy="809574"/>
          </a:xfrm>
        </p:spPr>
        <p:txBody>
          <a:bodyPr/>
          <a:lstStyle/>
          <a:p>
            <a:r>
              <a:rPr lang="en-IN" sz="2400" dirty="0" smtClean="0">
                <a:latin typeface="Comic Sans MS" panose="030F0702030302020204" pitchFamily="66" charset="0"/>
              </a:rPr>
              <a:t>Implement a strong review system that ensures no one can misuse the platform to waste the time of experts and annoy them unnecessary.</a:t>
            </a:r>
          </a:p>
        </p:txBody>
      </p:sp>
      <p:sp>
        <p:nvSpPr>
          <p:cNvPr id="6" name="Slide Number Placeholder 5"/>
          <p:cNvSpPr>
            <a:spLocks noGrp="1"/>
          </p:cNvSpPr>
          <p:nvPr>
            <p:ph type="sldNum" sz="quarter" idx="33"/>
          </p:nvPr>
        </p:nvSpPr>
        <p:spPr/>
        <p:txBody>
          <a:bodyPr/>
          <a:lstStyle/>
          <a:p>
            <a:fld id="{19B51A1E-902D-48AF-9020-955120F399B6}" type="slidenum">
              <a:rPr lang="en-ZA" smtClean="0"/>
              <a:pPr/>
              <a:t>11</a:t>
            </a:fld>
            <a:endParaRPr lang="en-ZA" dirty="0"/>
          </a:p>
        </p:txBody>
      </p:sp>
      <p:sp>
        <p:nvSpPr>
          <p:cNvPr id="7" name="Rectangle 6"/>
          <p:cNvSpPr/>
          <p:nvPr/>
        </p:nvSpPr>
        <p:spPr>
          <a:xfrm>
            <a:off x="10379242" y="6371351"/>
            <a:ext cx="962526"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2945" y="1920290"/>
            <a:ext cx="8597165" cy="3582152"/>
          </a:xfrm>
          <a:prstGeom prst="rect">
            <a:avLst/>
          </a:prstGeom>
        </p:spPr>
      </p:pic>
    </p:spTree>
    <p:extLst>
      <p:ext uri="{BB962C8B-B14F-4D97-AF65-F5344CB8AC3E}">
        <p14:creationId xmlns:p14="http://schemas.microsoft.com/office/powerpoint/2010/main" val="4342609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7411" y="521921"/>
            <a:ext cx="11328000" cy="809574"/>
          </a:xfrm>
        </p:spPr>
        <p:txBody>
          <a:bodyPr/>
          <a:lstStyle/>
          <a:p>
            <a:r>
              <a:rPr lang="en-IN" sz="2400" dirty="0" smtClean="0">
                <a:latin typeface="Comic Sans MS" panose="030F0702030302020204" pitchFamily="66" charset="0"/>
              </a:rPr>
              <a:t>Improving the overall user interface and user experience of the website and providing language support and various themes to the collaborative code editor.</a:t>
            </a:r>
          </a:p>
        </p:txBody>
      </p:sp>
      <p:sp>
        <p:nvSpPr>
          <p:cNvPr id="6" name="Slide Number Placeholder 5"/>
          <p:cNvSpPr>
            <a:spLocks noGrp="1"/>
          </p:cNvSpPr>
          <p:nvPr>
            <p:ph type="sldNum" sz="quarter" idx="33"/>
          </p:nvPr>
        </p:nvSpPr>
        <p:spPr/>
        <p:txBody>
          <a:bodyPr/>
          <a:lstStyle/>
          <a:p>
            <a:fld id="{19B51A1E-902D-48AF-9020-955120F399B6}" type="slidenum">
              <a:rPr lang="en-ZA" smtClean="0"/>
              <a:pPr/>
              <a:t>12</a:t>
            </a:fld>
            <a:endParaRPr lang="en-ZA" dirty="0"/>
          </a:p>
        </p:txBody>
      </p:sp>
      <p:sp>
        <p:nvSpPr>
          <p:cNvPr id="7" name="Rectangle 6"/>
          <p:cNvSpPr/>
          <p:nvPr/>
        </p:nvSpPr>
        <p:spPr>
          <a:xfrm>
            <a:off x="10379242" y="6371351"/>
            <a:ext cx="962526"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1483" y="2021054"/>
            <a:ext cx="3637759" cy="399473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006" y="2021054"/>
            <a:ext cx="3850858" cy="3994735"/>
          </a:xfrm>
          <a:prstGeom prst="rect">
            <a:avLst/>
          </a:prstGeom>
        </p:spPr>
      </p:pic>
    </p:spTree>
    <p:extLst>
      <p:ext uri="{BB962C8B-B14F-4D97-AF65-F5344CB8AC3E}">
        <p14:creationId xmlns:p14="http://schemas.microsoft.com/office/powerpoint/2010/main" val="1588978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descr="hand clapping">
            <a:extLst>
              <a:ext uri="{FF2B5EF4-FFF2-40B4-BE49-F238E27FC236}">
                <a16:creationId xmlns:a16="http://schemas.microsoft.com/office/drawing/2014/main" xmlns="" id="{AAB6EE12-FEF8-FB41-A909-0DA61D7725C7}"/>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14" name="Title 13">
            <a:extLst>
              <a:ext uri="{FF2B5EF4-FFF2-40B4-BE49-F238E27FC236}">
                <a16:creationId xmlns:a16="http://schemas.microsoft.com/office/drawing/2014/main" xmlns="" id="{6C38D7A9-9299-4108-BB08-026F4B9CAE7B}"/>
              </a:ext>
            </a:extLst>
          </p:cNvPr>
          <p:cNvSpPr>
            <a:spLocks noGrp="1"/>
          </p:cNvSpPr>
          <p:nvPr>
            <p:ph type="ctrTitle"/>
          </p:nvPr>
        </p:nvSpPr>
        <p:spPr/>
        <p:txBody>
          <a:bodyPr/>
          <a:lstStyle/>
          <a:p>
            <a:r>
              <a:rPr lang="en-ZA" dirty="0"/>
              <a:t>Thank You</a:t>
            </a:r>
          </a:p>
        </p:txBody>
      </p:sp>
      <p:sp>
        <p:nvSpPr>
          <p:cNvPr id="4" name="Text Placeholder 3">
            <a:extLst>
              <a:ext uri="{FF2B5EF4-FFF2-40B4-BE49-F238E27FC236}">
                <a16:creationId xmlns:a16="http://schemas.microsoft.com/office/drawing/2014/main" xmlns="" id="{60828E04-9C2A-4859-8050-C2DF67A249CB}"/>
              </a:ext>
            </a:extLst>
          </p:cNvPr>
          <p:cNvSpPr>
            <a:spLocks noGrp="1"/>
          </p:cNvSpPr>
          <p:nvPr>
            <p:ph type="body" sz="quarter" idx="15"/>
          </p:nvPr>
        </p:nvSpPr>
        <p:spPr/>
        <p:txBody>
          <a:bodyPr/>
          <a:lstStyle/>
          <a:p>
            <a:r>
              <a:rPr lang="en-ZA" sz="2400" dirty="0" err="1" smtClean="0">
                <a:latin typeface="Bahnschrift SemiBold" panose="020B0502040204020203" pitchFamily="34" charset="0"/>
              </a:rPr>
              <a:t>Divyansh</a:t>
            </a:r>
            <a:r>
              <a:rPr lang="en-ZA" sz="2400" dirty="0" smtClean="0">
                <a:latin typeface="Bahnschrift SemiBold" panose="020B0502040204020203" pitchFamily="34" charset="0"/>
              </a:rPr>
              <a:t> </a:t>
            </a:r>
            <a:r>
              <a:rPr lang="en-ZA" sz="2400" dirty="0" err="1" smtClean="0">
                <a:latin typeface="Bahnschrift SemiBold" panose="020B0502040204020203" pitchFamily="34" charset="0"/>
              </a:rPr>
              <a:t>Jamuaar</a:t>
            </a:r>
            <a:endParaRPr lang="en-ZA" sz="2400" dirty="0">
              <a:latin typeface="Bahnschrift SemiBold" panose="020B0502040204020203" pitchFamily="34" charset="0"/>
            </a:endParaRPr>
          </a:p>
        </p:txBody>
      </p:sp>
      <p:sp>
        <p:nvSpPr>
          <p:cNvPr id="5" name="Text Placeholder 4">
            <a:extLst>
              <a:ext uri="{FF2B5EF4-FFF2-40B4-BE49-F238E27FC236}">
                <a16:creationId xmlns:a16="http://schemas.microsoft.com/office/drawing/2014/main" xmlns="" id="{11265965-2271-4C1C-BD0A-6F85F80FF9A6}"/>
              </a:ext>
            </a:extLst>
          </p:cNvPr>
          <p:cNvSpPr>
            <a:spLocks noGrp="1"/>
          </p:cNvSpPr>
          <p:nvPr>
            <p:ph type="body" sz="quarter" idx="16"/>
          </p:nvPr>
        </p:nvSpPr>
        <p:spPr>
          <a:xfrm>
            <a:off x="8458200" y="4414443"/>
            <a:ext cx="2910342" cy="316800"/>
          </a:xfrm>
        </p:spPr>
        <p:txBody>
          <a:bodyPr/>
          <a:lstStyle/>
          <a:p>
            <a:r>
              <a:rPr lang="en-ZA" sz="2400" dirty="0" smtClean="0">
                <a:latin typeface="Bahnschrift SemiBold" panose="020B0502040204020203" pitchFamily="34" charset="0"/>
              </a:rPr>
              <a:t>Lal </a:t>
            </a:r>
            <a:r>
              <a:rPr lang="en-ZA" sz="2400" dirty="0" err="1" smtClean="0">
                <a:latin typeface="Bahnschrift SemiBold" panose="020B0502040204020203" pitchFamily="34" charset="0"/>
              </a:rPr>
              <a:t>Rishav</a:t>
            </a:r>
            <a:endParaRPr lang="en-ZA" sz="2400" dirty="0">
              <a:latin typeface="Bahnschrift SemiBold" panose="020B0502040204020203" pitchFamily="34" charset="0"/>
            </a:endParaRPr>
          </a:p>
        </p:txBody>
      </p:sp>
      <p:sp>
        <p:nvSpPr>
          <p:cNvPr id="6" name="Text Placeholder 5">
            <a:extLst>
              <a:ext uri="{FF2B5EF4-FFF2-40B4-BE49-F238E27FC236}">
                <a16:creationId xmlns:a16="http://schemas.microsoft.com/office/drawing/2014/main" xmlns="" id="{50A3BCC3-A277-4C0B-9EBA-EB53990D8EBD}"/>
              </a:ext>
            </a:extLst>
          </p:cNvPr>
          <p:cNvSpPr>
            <a:spLocks noGrp="1"/>
          </p:cNvSpPr>
          <p:nvPr>
            <p:ph type="body" sz="quarter" idx="17"/>
          </p:nvPr>
        </p:nvSpPr>
        <p:spPr>
          <a:xfrm>
            <a:off x="8458200" y="4876910"/>
            <a:ext cx="2910342" cy="316800"/>
          </a:xfrm>
        </p:spPr>
        <p:txBody>
          <a:bodyPr/>
          <a:lstStyle/>
          <a:p>
            <a:r>
              <a:rPr lang="en-ZA" sz="2400" dirty="0" smtClean="0">
                <a:latin typeface="Bahnschrift SemiBold" panose="020B0502040204020203" pitchFamily="34" charset="0"/>
              </a:rPr>
              <a:t>Piyush</a:t>
            </a:r>
            <a:r>
              <a:rPr lang="en-ZA" sz="2400" dirty="0" smtClean="0"/>
              <a:t> </a:t>
            </a:r>
            <a:r>
              <a:rPr lang="en-ZA" sz="2400" dirty="0" smtClean="0">
                <a:latin typeface="Bahnschrift SemiBold" panose="020B0502040204020203" pitchFamily="34" charset="0"/>
              </a:rPr>
              <a:t>Kumar</a:t>
            </a:r>
            <a:endParaRPr lang="en-ZA" dirty="0">
              <a:latin typeface="Bahnschrift SemiBold" panose="020B0502040204020203" pitchFamily="34" charset="0"/>
            </a:endParaRPr>
          </a:p>
        </p:txBody>
      </p:sp>
      <p:sp>
        <p:nvSpPr>
          <p:cNvPr id="12" name="Slide Number Placeholder 11">
            <a:extLst>
              <a:ext uri="{FF2B5EF4-FFF2-40B4-BE49-F238E27FC236}">
                <a16:creationId xmlns:a16="http://schemas.microsoft.com/office/drawing/2014/main" xmlns="" id="{91814EC9-246A-4C6E-941E-5774FE72F08E}"/>
              </a:ext>
            </a:extLst>
          </p:cNvPr>
          <p:cNvSpPr>
            <a:spLocks noGrp="1"/>
          </p:cNvSpPr>
          <p:nvPr>
            <p:ph type="sldNum" sz="quarter" idx="20"/>
          </p:nvPr>
        </p:nvSpPr>
        <p:spPr/>
        <p:txBody>
          <a:bodyPr/>
          <a:lstStyle/>
          <a:p>
            <a:fld id="{19B51A1E-902D-48AF-9020-955120F399B6}" type="slidenum">
              <a:rPr lang="en-ZA" smtClean="0"/>
              <a:pPr/>
              <a:t>13</a:t>
            </a:fld>
            <a:endParaRPr lang="en-ZA" dirty="0"/>
          </a:p>
        </p:txBody>
      </p:sp>
      <p:sp>
        <p:nvSpPr>
          <p:cNvPr id="3" name="Rectangle 2"/>
          <p:cNvSpPr/>
          <p:nvPr/>
        </p:nvSpPr>
        <p:spPr>
          <a:xfrm>
            <a:off x="10427369" y="6371351"/>
            <a:ext cx="818148"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36783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D355C61F-C8F1-4977-8E1F-F16C0D9EA88C}"/>
              </a:ext>
            </a:extLst>
          </p:cNvPr>
          <p:cNvSpPr>
            <a:spLocks noGrp="1"/>
          </p:cNvSpPr>
          <p:nvPr>
            <p:ph sz="half" idx="1"/>
          </p:nvPr>
        </p:nvSpPr>
        <p:spPr>
          <a:xfrm>
            <a:off x="128984" y="2794409"/>
            <a:ext cx="5838680" cy="2999426"/>
          </a:xfrm>
        </p:spPr>
        <p:txBody>
          <a:bodyPr/>
          <a:lstStyle/>
          <a:p>
            <a:pPr marL="0" indent="0" algn="just">
              <a:buNone/>
            </a:pPr>
            <a:r>
              <a:rPr lang="en-ZA" sz="2400" dirty="0" smtClean="0">
                <a:latin typeface="Bookman Old Style" panose="02050604050505020204" pitchFamily="18" charset="0"/>
              </a:rPr>
              <a:t>Developers and coders very frequently gets stuck in problems for which they need help from some experts in that field. For this they face problems given below :</a:t>
            </a:r>
            <a:endParaRPr lang="en-ZA" sz="2400" dirty="0">
              <a:latin typeface="Bookman Old Style" panose="02050604050505020204" pitchFamily="18" charset="0"/>
            </a:endParaRPr>
          </a:p>
          <a:p>
            <a:endParaRPr lang="en-ZA" dirty="0" smtClean="0"/>
          </a:p>
          <a:p>
            <a:r>
              <a:rPr lang="en-ZA" sz="2000" dirty="0" smtClean="0">
                <a:latin typeface="Comic Sans MS" panose="030F0702030302020204" pitchFamily="66" charset="0"/>
              </a:rPr>
              <a:t>They search for the solution over the internet.</a:t>
            </a:r>
          </a:p>
          <a:p>
            <a:r>
              <a:rPr lang="en-ZA" sz="2000" dirty="0" smtClean="0">
                <a:latin typeface="Comic Sans MS" panose="030F0702030302020204" pitchFamily="66" charset="0"/>
              </a:rPr>
              <a:t>They spent huge amount of time to get the solution.</a:t>
            </a:r>
          </a:p>
          <a:p>
            <a:r>
              <a:rPr lang="en-ZA" sz="2000" dirty="0" smtClean="0">
                <a:latin typeface="Comic Sans MS" panose="030F0702030302020204" pitchFamily="66" charset="0"/>
              </a:rPr>
              <a:t>It may happen that the communication between the developer/coder and expert couldn’t be </a:t>
            </a:r>
            <a:r>
              <a:rPr lang="en-ZA" sz="2000" dirty="0" smtClean="0">
                <a:latin typeface="Comic Sans MS" panose="030F0702030302020204" pitchFamily="66" charset="0"/>
              </a:rPr>
              <a:t>properly threaded due to communication issues.</a:t>
            </a:r>
          </a:p>
          <a:p>
            <a:r>
              <a:rPr lang="en-ZA" sz="2000" dirty="0" smtClean="0">
                <a:latin typeface="Comic Sans MS" panose="030F0702030302020204" pitchFamily="66" charset="0"/>
              </a:rPr>
              <a:t>Sometimes solution provided is not good enough to solve the problem and one has to restart from beginning.</a:t>
            </a:r>
            <a:endParaRPr lang="en-ZA" sz="2000" dirty="0">
              <a:latin typeface="Comic Sans MS" panose="030F0702030302020204" pitchFamily="66" charset="0"/>
            </a:endParaRPr>
          </a:p>
        </p:txBody>
      </p:sp>
      <p:sp>
        <p:nvSpPr>
          <p:cNvPr id="6" name="Slide Number Placeholder 5">
            <a:extLst>
              <a:ext uri="{FF2B5EF4-FFF2-40B4-BE49-F238E27FC236}">
                <a16:creationId xmlns:a16="http://schemas.microsoft.com/office/drawing/2014/main" xmlns="" id="{1C554D9F-1895-486E-BFBA-905BB2D29E08}"/>
              </a:ext>
            </a:extLst>
          </p:cNvPr>
          <p:cNvSpPr>
            <a:spLocks noGrp="1"/>
          </p:cNvSpPr>
          <p:nvPr>
            <p:ph type="sldNum" sz="quarter" idx="33"/>
          </p:nvPr>
        </p:nvSpPr>
        <p:spPr/>
        <p:txBody>
          <a:bodyPr/>
          <a:lstStyle/>
          <a:p>
            <a:fld id="{19B51A1E-902D-48AF-9020-955120F399B6}" type="slidenum">
              <a:rPr lang="en-ZA" smtClean="0"/>
              <a:pPr/>
              <a:t>2</a:t>
            </a:fld>
            <a:endParaRPr lang="en-ZA"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2492"/>
            <a:ext cx="6096000" cy="6770859"/>
          </a:xfrm>
          <a:prstGeom prst="rect">
            <a:avLst/>
          </a:prstGeom>
        </p:spPr>
      </p:pic>
    </p:spTree>
    <p:extLst>
      <p:ext uri="{BB962C8B-B14F-4D97-AF65-F5344CB8AC3E}">
        <p14:creationId xmlns:p14="http://schemas.microsoft.com/office/powerpoint/2010/main" val="13297466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descr="Accent block">
            <a:extLst>
              <a:ext uri="{FF2B5EF4-FFF2-40B4-BE49-F238E27FC236}">
                <a16:creationId xmlns:a16="http://schemas.microsoft.com/office/drawing/2014/main" xmlns="" id="{EFA08948-2B6F-46B1-9D2D-8D7B2B3FBD56}"/>
              </a:ext>
              <a:ext uri="{C183D7F6-B498-43B3-948B-1728B52AA6E4}">
                <adec:decorative xmlns:adec="http://schemas.microsoft.com/office/drawing/2017/decorative" xmlns="" val="1"/>
              </a:ext>
            </a:extLst>
          </p:cNvPr>
          <p:cNvSpPr/>
          <p:nvPr/>
        </p:nvSpPr>
        <p:spPr>
          <a:xfrm>
            <a:off x="9775785" y="505790"/>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
        <p:nvSpPr>
          <p:cNvPr id="2" name="Title 1">
            <a:extLst>
              <a:ext uri="{FF2B5EF4-FFF2-40B4-BE49-F238E27FC236}">
                <a16:creationId xmlns:a16="http://schemas.microsoft.com/office/drawing/2014/main" xmlns="" id="{3560F281-4FF6-4617-A809-AC9C15ECF18A}"/>
              </a:ext>
            </a:extLst>
          </p:cNvPr>
          <p:cNvSpPr>
            <a:spLocks noGrp="1"/>
          </p:cNvSpPr>
          <p:nvPr>
            <p:ph type="title"/>
          </p:nvPr>
        </p:nvSpPr>
        <p:spPr>
          <a:xfrm>
            <a:off x="5118060" y="620614"/>
            <a:ext cx="6641900" cy="1124345"/>
          </a:xfrm>
        </p:spPr>
        <p:txBody>
          <a:bodyPr/>
          <a:lstStyle/>
          <a:p>
            <a:pPr algn="r"/>
            <a:r>
              <a:rPr lang="en-ZA" dirty="0" smtClean="0"/>
              <a:t>Solution</a:t>
            </a:r>
            <a:endParaRPr lang="en-ZA" dirty="0"/>
          </a:p>
        </p:txBody>
      </p:sp>
      <p:sp>
        <p:nvSpPr>
          <p:cNvPr id="4" name="Content Placeholder 3">
            <a:extLst>
              <a:ext uri="{FF2B5EF4-FFF2-40B4-BE49-F238E27FC236}">
                <a16:creationId xmlns:a16="http://schemas.microsoft.com/office/drawing/2014/main" xmlns="" id="{D355C61F-C8F1-4977-8E1F-F16C0D9EA88C}"/>
              </a:ext>
            </a:extLst>
          </p:cNvPr>
          <p:cNvSpPr>
            <a:spLocks noGrp="1"/>
          </p:cNvSpPr>
          <p:nvPr>
            <p:ph sz="half" idx="1"/>
          </p:nvPr>
        </p:nvSpPr>
        <p:spPr>
          <a:xfrm>
            <a:off x="6287960" y="2216537"/>
            <a:ext cx="5472000" cy="2428351"/>
          </a:xfrm>
        </p:spPr>
        <p:txBody>
          <a:bodyPr/>
          <a:lstStyle/>
          <a:p>
            <a:pPr marL="0" indent="0" algn="just">
              <a:buNone/>
            </a:pPr>
            <a:r>
              <a:rPr lang="en-ZA" sz="2000" dirty="0" smtClean="0">
                <a:latin typeface="Comic Sans MS" panose="030F0702030302020204" pitchFamily="66" charset="0"/>
              </a:rPr>
              <a:t>Registration/Login for two types of user </a:t>
            </a:r>
          </a:p>
          <a:p>
            <a:pPr marL="514350" indent="-514350" algn="just">
              <a:buAutoNum type="arabicPeriod"/>
            </a:pPr>
            <a:r>
              <a:rPr lang="en-ZA" sz="2000" dirty="0" smtClean="0">
                <a:latin typeface="Comic Sans MS" panose="030F0702030302020204" pitchFamily="66" charset="0"/>
              </a:rPr>
              <a:t>Developer</a:t>
            </a:r>
          </a:p>
          <a:p>
            <a:pPr marL="514350" indent="-514350" algn="just">
              <a:buAutoNum type="arabicPeriod"/>
            </a:pPr>
            <a:r>
              <a:rPr lang="en-ZA" sz="2000" dirty="0" smtClean="0">
                <a:latin typeface="Comic Sans MS" panose="030F0702030302020204" pitchFamily="66" charset="0"/>
              </a:rPr>
              <a:t>Expert</a:t>
            </a:r>
          </a:p>
          <a:p>
            <a:pPr marL="0" indent="0" algn="just">
              <a:buNone/>
            </a:pPr>
            <a:r>
              <a:rPr lang="en-ZA" sz="2000" dirty="0" smtClean="0">
                <a:latin typeface="Comic Sans MS" panose="030F0702030302020204" pitchFamily="66" charset="0"/>
              </a:rPr>
              <a:t>The developer can login and select the field in which he needs help. After this the list of online expert will be listed from which he can select anyone and request for help via video call, text chatting and collaborative code editor. After getting the solution the developer is supposed to pay a small amount as a thank you token.</a:t>
            </a:r>
            <a:endParaRPr lang="en-ZA" sz="2000" dirty="0">
              <a:latin typeface="Comic Sans MS" panose="030F0702030302020204" pitchFamily="66" charset="0"/>
            </a:endParaRPr>
          </a:p>
        </p:txBody>
      </p:sp>
      <p:sp>
        <p:nvSpPr>
          <p:cNvPr id="6" name="Slide Number Placeholder 5">
            <a:extLst>
              <a:ext uri="{FF2B5EF4-FFF2-40B4-BE49-F238E27FC236}">
                <a16:creationId xmlns:a16="http://schemas.microsoft.com/office/drawing/2014/main" xmlns="" id="{1C554D9F-1895-486E-BFBA-905BB2D29E08}"/>
              </a:ext>
            </a:extLst>
          </p:cNvPr>
          <p:cNvSpPr>
            <a:spLocks noGrp="1"/>
          </p:cNvSpPr>
          <p:nvPr>
            <p:ph type="sldNum" sz="quarter" idx="33"/>
          </p:nvPr>
        </p:nvSpPr>
        <p:spPr/>
        <p:txBody>
          <a:bodyPr/>
          <a:lstStyle/>
          <a:p>
            <a:fld id="{19B51A1E-902D-48AF-9020-955120F399B6}" type="slidenum">
              <a:rPr lang="en-ZA" smtClean="0"/>
              <a:pPr/>
              <a:t>3</a:t>
            </a:fld>
            <a:endParaRPr lang="en-ZA" dirty="0"/>
          </a:p>
        </p:txBody>
      </p:sp>
      <p:pic>
        <p:nvPicPr>
          <p:cNvPr id="11" name="Picture Placeholder 10"/>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8132" r="18132"/>
          <a:stretch>
            <a:fillRect/>
          </a:stretch>
        </p:blipFill>
        <p:spPr/>
      </p:pic>
      <p:sp>
        <p:nvSpPr>
          <p:cNvPr id="13" name="Rectangle 12"/>
          <p:cNvSpPr/>
          <p:nvPr/>
        </p:nvSpPr>
        <p:spPr>
          <a:xfrm>
            <a:off x="10118167" y="6371350"/>
            <a:ext cx="1299410" cy="43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220987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304E83-A4F0-49C5-BB01-F5773509A2B3}"/>
              </a:ext>
            </a:extLst>
          </p:cNvPr>
          <p:cNvSpPr>
            <a:spLocks noGrp="1"/>
          </p:cNvSpPr>
          <p:nvPr>
            <p:ph type="title"/>
          </p:nvPr>
        </p:nvSpPr>
        <p:spPr/>
        <p:txBody>
          <a:bodyPr/>
          <a:lstStyle/>
          <a:p>
            <a:r>
              <a:rPr lang="en-ZA" sz="3600" dirty="0" smtClean="0"/>
              <a:t>Online Session via Video chat</a:t>
            </a:r>
            <a:endParaRPr lang="en-ZA" sz="3600" dirty="0"/>
          </a:p>
        </p:txBody>
      </p:sp>
      <p:sp>
        <p:nvSpPr>
          <p:cNvPr id="3" name="Text Placeholder 2">
            <a:extLst>
              <a:ext uri="{FF2B5EF4-FFF2-40B4-BE49-F238E27FC236}">
                <a16:creationId xmlns:a16="http://schemas.microsoft.com/office/drawing/2014/main" xmlns="" id="{7CA42D59-EAD6-4F95-84F1-32A30F057856}"/>
              </a:ext>
            </a:extLst>
          </p:cNvPr>
          <p:cNvSpPr>
            <a:spLocks noGrp="1"/>
          </p:cNvSpPr>
          <p:nvPr>
            <p:ph type="body" sz="quarter" idx="32"/>
          </p:nvPr>
        </p:nvSpPr>
        <p:spPr/>
        <p:txBody>
          <a:bodyPr/>
          <a:lstStyle/>
          <a:p>
            <a:r>
              <a:rPr lang="en-ZA" sz="2000" dirty="0">
                <a:latin typeface="Bookman Old Style" panose="02050604050505020204" pitchFamily="18" charset="0"/>
              </a:rPr>
              <a:t>The developer and expert can </a:t>
            </a:r>
            <a:r>
              <a:rPr lang="en-ZA" sz="2000" dirty="0" smtClean="0">
                <a:latin typeface="Bookman Old Style" panose="02050604050505020204" pitchFamily="18" charset="0"/>
              </a:rPr>
              <a:t>have an online video chat session in which developer can directly interact with the expert and can very easily and effectively ask for the solution.</a:t>
            </a:r>
            <a:endParaRPr lang="en-ZA" sz="2000" dirty="0">
              <a:latin typeface="Bookman Old Style" panose="02050604050505020204" pitchFamily="18" charset="0"/>
            </a:endParaRPr>
          </a:p>
        </p:txBody>
      </p:sp>
      <p:sp>
        <p:nvSpPr>
          <p:cNvPr id="12" name="Rectangle 11" descr="Accent block left">
            <a:extLst>
              <a:ext uri="{FF2B5EF4-FFF2-40B4-BE49-F238E27FC236}">
                <a16:creationId xmlns:a16="http://schemas.microsoft.com/office/drawing/2014/main" xmlns="" id="{7F65E93D-09FF-42EE-B9DD-750638966686}"/>
              </a:ext>
              <a:ext uri="{C183D7F6-B498-43B3-948B-1728B52AA6E4}">
                <adec:decorative xmlns:adec="http://schemas.microsoft.com/office/drawing/2017/decorative" xmlns="" val="1"/>
              </a:ext>
            </a:extLst>
          </p:cNvPr>
          <p:cNvSpPr/>
          <p:nvPr/>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cxnSp>
        <p:nvCxnSpPr>
          <p:cNvPr id="11" name="Straight Connector 10" descr="Slide divider">
            <a:extLst>
              <a:ext uri="{FF2B5EF4-FFF2-40B4-BE49-F238E27FC236}">
                <a16:creationId xmlns:a16="http://schemas.microsoft.com/office/drawing/2014/main" xmlns="" id="{5A563457-1EC8-4978-BCCB-AFD88C9ED04C}"/>
              </a:ext>
              <a:ext uri="{C183D7F6-B498-43B3-948B-1728B52AA6E4}">
                <adec:decorative xmlns:adec="http://schemas.microsoft.com/office/drawing/2017/decorative" xmlns=""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12" descr="Accent bar right&#10;">
            <a:extLst>
              <a:ext uri="{FF2B5EF4-FFF2-40B4-BE49-F238E27FC236}">
                <a16:creationId xmlns:a16="http://schemas.microsoft.com/office/drawing/2014/main" xmlns="" id="{A7CD04AE-9A8B-4DED-855D-F51B510D0B69}"/>
              </a:ext>
              <a:ext uri="{C183D7F6-B498-43B3-948B-1728B52AA6E4}">
                <adec:decorative xmlns:adec="http://schemas.microsoft.com/office/drawing/2017/decorative" xmlns="" val="1"/>
              </a:ext>
            </a:extLst>
          </p:cNvPr>
          <p:cNvSpPr/>
          <p:nvPr/>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
        <p:nvSpPr>
          <p:cNvPr id="8" name="Slide Number Placeholder 7">
            <a:extLst>
              <a:ext uri="{FF2B5EF4-FFF2-40B4-BE49-F238E27FC236}">
                <a16:creationId xmlns:a16="http://schemas.microsoft.com/office/drawing/2014/main" xmlns="" id="{E6AC9832-FB01-464A-9824-61887B77997E}"/>
              </a:ext>
            </a:extLst>
          </p:cNvPr>
          <p:cNvSpPr>
            <a:spLocks noGrp="1"/>
          </p:cNvSpPr>
          <p:nvPr>
            <p:ph type="sldNum" sz="quarter" idx="33"/>
          </p:nvPr>
        </p:nvSpPr>
        <p:spPr>
          <a:xfrm>
            <a:off x="11760000" y="6371351"/>
            <a:ext cx="432000" cy="432000"/>
          </a:xfrm>
        </p:spPr>
        <p:txBody>
          <a:bodyPr/>
          <a:lstStyle/>
          <a:p>
            <a:fld id="{19B51A1E-902D-48AF-9020-955120F399B6}" type="slidenum">
              <a:rPr lang="en-ZA" smtClean="0"/>
              <a:pPr/>
              <a:t>4</a:t>
            </a:fld>
            <a:endParaRPr lang="en-ZA" dirty="0"/>
          </a:p>
        </p:txBody>
      </p:sp>
      <p:sp>
        <p:nvSpPr>
          <p:cNvPr id="16" name="Rectangle 15"/>
          <p:cNvSpPr/>
          <p:nvPr/>
        </p:nvSpPr>
        <p:spPr>
          <a:xfrm>
            <a:off x="10443411" y="6371351"/>
            <a:ext cx="786063"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tempppt">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792748" y="2041886"/>
            <a:ext cx="10043694" cy="4514711"/>
          </a:xfrm>
        </p:spPr>
      </p:pic>
      <p:sp>
        <p:nvSpPr>
          <p:cNvPr id="21" name="Rectangle 20"/>
          <p:cNvSpPr/>
          <p:nvPr/>
        </p:nvSpPr>
        <p:spPr>
          <a:xfrm>
            <a:off x="431800" y="2078593"/>
            <a:ext cx="625643" cy="284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8883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1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304E83-A4F0-49C5-BB01-F5773509A2B3}"/>
              </a:ext>
            </a:extLst>
          </p:cNvPr>
          <p:cNvSpPr>
            <a:spLocks noGrp="1"/>
          </p:cNvSpPr>
          <p:nvPr>
            <p:ph type="title"/>
          </p:nvPr>
        </p:nvSpPr>
        <p:spPr/>
        <p:txBody>
          <a:bodyPr/>
          <a:lstStyle/>
          <a:p>
            <a:r>
              <a:rPr lang="en-ZA" sz="3600" dirty="0" smtClean="0"/>
              <a:t>Collaborative Code Editor</a:t>
            </a:r>
            <a:endParaRPr lang="en-ZA" sz="3600" dirty="0"/>
          </a:p>
        </p:txBody>
      </p:sp>
      <p:sp>
        <p:nvSpPr>
          <p:cNvPr id="3" name="Text Placeholder 2">
            <a:extLst>
              <a:ext uri="{FF2B5EF4-FFF2-40B4-BE49-F238E27FC236}">
                <a16:creationId xmlns:a16="http://schemas.microsoft.com/office/drawing/2014/main" xmlns="" id="{7CA42D59-EAD6-4F95-84F1-32A30F057856}"/>
              </a:ext>
            </a:extLst>
          </p:cNvPr>
          <p:cNvSpPr>
            <a:spLocks noGrp="1"/>
          </p:cNvSpPr>
          <p:nvPr>
            <p:ph type="body" sz="quarter" idx="32"/>
          </p:nvPr>
        </p:nvSpPr>
        <p:spPr/>
        <p:txBody>
          <a:bodyPr/>
          <a:lstStyle/>
          <a:p>
            <a:r>
              <a:rPr lang="en-ZA" sz="2000" dirty="0">
                <a:latin typeface="Bookman Old Style" panose="02050604050505020204" pitchFamily="18" charset="0"/>
              </a:rPr>
              <a:t>The developer and expert can access the same code editor at the same time and can do editing which helps in easy code debugging.</a:t>
            </a:r>
            <a:endParaRPr lang="en-ZA" sz="2000" dirty="0">
              <a:latin typeface="Bookman Old Style" panose="02050604050505020204" pitchFamily="18" charset="0"/>
            </a:endParaRPr>
          </a:p>
        </p:txBody>
      </p:sp>
      <p:sp>
        <p:nvSpPr>
          <p:cNvPr id="12" name="Rectangle 11" descr="Accent block left">
            <a:extLst>
              <a:ext uri="{FF2B5EF4-FFF2-40B4-BE49-F238E27FC236}">
                <a16:creationId xmlns:a16="http://schemas.microsoft.com/office/drawing/2014/main" xmlns="" id="{7F65E93D-09FF-42EE-B9DD-750638966686}"/>
              </a:ext>
              <a:ext uri="{C183D7F6-B498-43B3-948B-1728B52AA6E4}">
                <adec:decorative xmlns:adec="http://schemas.microsoft.com/office/drawing/2017/decorative" xmlns="" val="1"/>
              </a:ext>
            </a:extLst>
          </p:cNvPr>
          <p:cNvSpPr/>
          <p:nvPr/>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
        <p:nvSpPr>
          <p:cNvPr id="4" name="Text Placeholder 3">
            <a:extLst>
              <a:ext uri="{FF2B5EF4-FFF2-40B4-BE49-F238E27FC236}">
                <a16:creationId xmlns:a16="http://schemas.microsoft.com/office/drawing/2014/main" xmlns="" id="{6AB259A0-0017-492F-A0DC-4B70C7052AE0}"/>
              </a:ext>
            </a:extLst>
          </p:cNvPr>
          <p:cNvSpPr>
            <a:spLocks noGrp="1"/>
          </p:cNvSpPr>
          <p:nvPr>
            <p:ph type="body" idx="1"/>
          </p:nvPr>
        </p:nvSpPr>
        <p:spPr>
          <a:xfrm>
            <a:off x="432000" y="2215141"/>
            <a:ext cx="5472000" cy="360000"/>
          </a:xfrm>
        </p:spPr>
        <p:txBody>
          <a:bodyPr/>
          <a:lstStyle/>
          <a:p>
            <a:r>
              <a:rPr lang="en-ZA" dirty="0" smtClean="0"/>
              <a:t>Expert</a:t>
            </a:r>
            <a:endParaRPr lang="en-ZA" dirty="0"/>
          </a:p>
        </p:txBody>
      </p:sp>
      <p:cxnSp>
        <p:nvCxnSpPr>
          <p:cNvPr id="11" name="Straight Connector 10" descr="Slide divider">
            <a:extLst>
              <a:ext uri="{FF2B5EF4-FFF2-40B4-BE49-F238E27FC236}">
                <a16:creationId xmlns:a16="http://schemas.microsoft.com/office/drawing/2014/main" xmlns="" id="{5A563457-1EC8-4978-BCCB-AFD88C9ED04C}"/>
              </a:ext>
              <a:ext uri="{C183D7F6-B498-43B3-948B-1728B52AA6E4}">
                <adec:decorative xmlns:adec="http://schemas.microsoft.com/office/drawing/2017/decorative" xmlns=""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12" descr="Accent bar right&#10;">
            <a:extLst>
              <a:ext uri="{FF2B5EF4-FFF2-40B4-BE49-F238E27FC236}">
                <a16:creationId xmlns:a16="http://schemas.microsoft.com/office/drawing/2014/main" xmlns="" id="{A7CD04AE-9A8B-4DED-855D-F51B510D0B69}"/>
              </a:ext>
              <a:ext uri="{C183D7F6-B498-43B3-948B-1728B52AA6E4}">
                <adec:decorative xmlns:adec="http://schemas.microsoft.com/office/drawing/2017/decorative" xmlns="" val="1"/>
              </a:ext>
            </a:extLst>
          </p:cNvPr>
          <p:cNvSpPr/>
          <p:nvPr/>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
        <p:nvSpPr>
          <p:cNvPr id="6" name="Text Placeholder 5">
            <a:extLst>
              <a:ext uri="{FF2B5EF4-FFF2-40B4-BE49-F238E27FC236}">
                <a16:creationId xmlns:a16="http://schemas.microsoft.com/office/drawing/2014/main" xmlns="" id="{B237D1CA-B91A-410E-A968-D017BBE99F99}"/>
              </a:ext>
            </a:extLst>
          </p:cNvPr>
          <p:cNvSpPr>
            <a:spLocks noGrp="1"/>
          </p:cNvSpPr>
          <p:nvPr>
            <p:ph type="body" sz="quarter" idx="13"/>
          </p:nvPr>
        </p:nvSpPr>
        <p:spPr>
          <a:xfrm>
            <a:off x="6288000" y="2216366"/>
            <a:ext cx="5472000" cy="358775"/>
          </a:xfrm>
        </p:spPr>
        <p:txBody>
          <a:bodyPr/>
          <a:lstStyle/>
          <a:p>
            <a:r>
              <a:rPr lang="en-ZA" dirty="0" smtClean="0"/>
              <a:t>Developer</a:t>
            </a:r>
            <a:endParaRPr lang="en-ZA" dirty="0"/>
          </a:p>
        </p:txBody>
      </p:sp>
      <p:sp>
        <p:nvSpPr>
          <p:cNvPr id="8" name="Slide Number Placeholder 7">
            <a:extLst>
              <a:ext uri="{FF2B5EF4-FFF2-40B4-BE49-F238E27FC236}">
                <a16:creationId xmlns:a16="http://schemas.microsoft.com/office/drawing/2014/main" xmlns="" id="{E6AC9832-FB01-464A-9824-61887B77997E}"/>
              </a:ext>
            </a:extLst>
          </p:cNvPr>
          <p:cNvSpPr>
            <a:spLocks noGrp="1"/>
          </p:cNvSpPr>
          <p:nvPr>
            <p:ph type="sldNum" sz="quarter" idx="33"/>
          </p:nvPr>
        </p:nvSpPr>
        <p:spPr>
          <a:xfrm>
            <a:off x="11760000" y="6371351"/>
            <a:ext cx="432000" cy="432000"/>
          </a:xfrm>
        </p:spPr>
        <p:txBody>
          <a:bodyPr/>
          <a:lstStyle/>
          <a:p>
            <a:fld id="{19B51A1E-902D-48AF-9020-955120F399B6}" type="slidenum">
              <a:rPr lang="en-ZA" smtClean="0"/>
              <a:pPr/>
              <a:t>5</a:t>
            </a:fld>
            <a:endParaRPr lang="en-ZA" dirty="0"/>
          </a:p>
        </p:txBody>
      </p:sp>
      <p:pic>
        <p:nvPicPr>
          <p:cNvPr id="15" name="editor">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431800" y="2575141"/>
            <a:ext cx="11150600" cy="3796210"/>
          </a:xfrm>
        </p:spPr>
      </p:pic>
      <p:sp>
        <p:nvSpPr>
          <p:cNvPr id="16" name="Rectangle 15"/>
          <p:cNvSpPr/>
          <p:nvPr/>
        </p:nvSpPr>
        <p:spPr>
          <a:xfrm>
            <a:off x="10443411" y="6371351"/>
            <a:ext cx="786063"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8049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962"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304E83-A4F0-49C5-BB01-F5773509A2B3}"/>
              </a:ext>
            </a:extLst>
          </p:cNvPr>
          <p:cNvSpPr>
            <a:spLocks noGrp="1"/>
          </p:cNvSpPr>
          <p:nvPr>
            <p:ph type="title"/>
          </p:nvPr>
        </p:nvSpPr>
        <p:spPr/>
        <p:txBody>
          <a:bodyPr/>
          <a:lstStyle/>
          <a:p>
            <a:r>
              <a:rPr lang="en-ZA" sz="3600" dirty="0" smtClean="0"/>
              <a:t>Payment via Ether</a:t>
            </a:r>
            <a:endParaRPr lang="en-ZA" sz="3600" dirty="0"/>
          </a:p>
        </p:txBody>
      </p:sp>
      <p:sp>
        <p:nvSpPr>
          <p:cNvPr id="3" name="Text Placeholder 2">
            <a:extLst>
              <a:ext uri="{FF2B5EF4-FFF2-40B4-BE49-F238E27FC236}">
                <a16:creationId xmlns:a16="http://schemas.microsoft.com/office/drawing/2014/main" xmlns="" id="{7CA42D59-EAD6-4F95-84F1-32A30F057856}"/>
              </a:ext>
            </a:extLst>
          </p:cNvPr>
          <p:cNvSpPr>
            <a:spLocks noGrp="1"/>
          </p:cNvSpPr>
          <p:nvPr>
            <p:ph type="body" sz="quarter" idx="32"/>
          </p:nvPr>
        </p:nvSpPr>
        <p:spPr/>
        <p:txBody>
          <a:bodyPr/>
          <a:lstStyle/>
          <a:p>
            <a:r>
              <a:rPr lang="en-ZA" sz="2000" dirty="0" smtClean="0">
                <a:latin typeface="Bookman Old Style" panose="02050604050505020204" pitchFamily="18" charset="0"/>
              </a:rPr>
              <a:t>The developer after getting the problem solved can very easily pay a small amount of money as a token of thanks.</a:t>
            </a:r>
            <a:endParaRPr lang="en-ZA" sz="2000" dirty="0">
              <a:latin typeface="Bookman Old Style" panose="02050604050505020204" pitchFamily="18" charset="0"/>
            </a:endParaRPr>
          </a:p>
        </p:txBody>
      </p:sp>
      <p:sp>
        <p:nvSpPr>
          <p:cNvPr id="12" name="Rectangle 11" descr="Accent block left">
            <a:extLst>
              <a:ext uri="{FF2B5EF4-FFF2-40B4-BE49-F238E27FC236}">
                <a16:creationId xmlns:a16="http://schemas.microsoft.com/office/drawing/2014/main" xmlns="" id="{7F65E93D-09FF-42EE-B9DD-750638966686}"/>
              </a:ext>
              <a:ext uri="{C183D7F6-B498-43B3-948B-1728B52AA6E4}">
                <adec:decorative xmlns:adec="http://schemas.microsoft.com/office/drawing/2017/decorative" xmlns="" val="1"/>
              </a:ext>
            </a:extLst>
          </p:cNvPr>
          <p:cNvSpPr/>
          <p:nvPr/>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cxnSp>
        <p:nvCxnSpPr>
          <p:cNvPr id="11" name="Straight Connector 10" descr="Slide divider">
            <a:extLst>
              <a:ext uri="{FF2B5EF4-FFF2-40B4-BE49-F238E27FC236}">
                <a16:creationId xmlns:a16="http://schemas.microsoft.com/office/drawing/2014/main" xmlns="" id="{5A563457-1EC8-4978-BCCB-AFD88C9ED04C}"/>
              </a:ext>
              <a:ext uri="{C183D7F6-B498-43B3-948B-1728B52AA6E4}">
                <adec:decorative xmlns:adec="http://schemas.microsoft.com/office/drawing/2017/decorative" xmlns=""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xmlns="" id="{E6AC9832-FB01-464A-9824-61887B77997E}"/>
              </a:ext>
            </a:extLst>
          </p:cNvPr>
          <p:cNvSpPr>
            <a:spLocks noGrp="1"/>
          </p:cNvSpPr>
          <p:nvPr>
            <p:ph type="sldNum" sz="quarter" idx="33"/>
          </p:nvPr>
        </p:nvSpPr>
        <p:spPr>
          <a:xfrm>
            <a:off x="11760000" y="6371351"/>
            <a:ext cx="432000" cy="432000"/>
          </a:xfrm>
        </p:spPr>
        <p:txBody>
          <a:bodyPr/>
          <a:lstStyle/>
          <a:p>
            <a:fld id="{19B51A1E-902D-48AF-9020-955120F399B6}" type="slidenum">
              <a:rPr lang="en-ZA" smtClean="0"/>
              <a:pPr/>
              <a:t>6</a:t>
            </a:fld>
            <a:endParaRPr lang="en-ZA" dirty="0"/>
          </a:p>
        </p:txBody>
      </p:sp>
      <p:sp>
        <p:nvSpPr>
          <p:cNvPr id="16" name="Rectangle 15"/>
          <p:cNvSpPr/>
          <p:nvPr/>
        </p:nvSpPr>
        <p:spPr>
          <a:xfrm>
            <a:off x="10443411" y="6371351"/>
            <a:ext cx="786063"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aymentppt">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1668379" y="2100317"/>
            <a:ext cx="8775032" cy="4703034"/>
          </a:xfrm>
        </p:spPr>
      </p:pic>
      <p:sp>
        <p:nvSpPr>
          <p:cNvPr id="14" name="Rectangle 13"/>
          <p:cNvSpPr/>
          <p:nvPr/>
        </p:nvSpPr>
        <p:spPr>
          <a:xfrm>
            <a:off x="431799" y="2100317"/>
            <a:ext cx="1236579" cy="114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0019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2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33"/>
          </p:nvPr>
        </p:nvSpPr>
        <p:spPr/>
        <p:txBody>
          <a:bodyPr/>
          <a:lstStyle/>
          <a:p>
            <a:fld id="{19B51A1E-902D-48AF-9020-955120F399B6}" type="slidenum">
              <a:rPr lang="en-ZA" smtClean="0"/>
              <a:pPr/>
              <a:t>7</a:t>
            </a:fld>
            <a:endParaRPr lang="en-ZA" dirty="0"/>
          </a:p>
        </p:txBody>
      </p:sp>
      <p:sp>
        <p:nvSpPr>
          <p:cNvPr id="10" name="Rectangle 9"/>
          <p:cNvSpPr/>
          <p:nvPr/>
        </p:nvSpPr>
        <p:spPr>
          <a:xfrm>
            <a:off x="432000" y="1155032"/>
            <a:ext cx="8038232"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10250905" y="6371351"/>
            <a:ext cx="105878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3316190" y="2085475"/>
            <a:ext cx="5431295" cy="1446550"/>
          </a:xfrm>
          <a:prstGeom prst="rect">
            <a:avLst/>
          </a:prstGeom>
          <a:noFill/>
        </p:spPr>
        <p:txBody>
          <a:bodyPr wrap="none" lIns="91440" tIns="45720" rIns="91440" bIns="45720">
            <a:spAutoFit/>
          </a:bodyPr>
          <a:lstStyle/>
          <a:p>
            <a:pPr algn="ctr"/>
            <a:r>
              <a:rPr lang="en-US" sz="88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Next Steps</a:t>
            </a:r>
            <a:endParaRPr lang="en-US" sz="8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5553862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7411" y="521921"/>
            <a:ext cx="11328000" cy="809574"/>
          </a:xfrm>
        </p:spPr>
        <p:txBody>
          <a:bodyPr/>
          <a:lstStyle/>
          <a:p>
            <a:r>
              <a:rPr lang="en-IN" sz="2400" dirty="0" smtClean="0">
                <a:latin typeface="Comic Sans MS" panose="030F0702030302020204" pitchFamily="66" charset="0"/>
              </a:rPr>
              <a:t>Collaborative text editor will be converted in online compiler so that any further error in the code can be solved at that time via compiling.</a:t>
            </a:r>
          </a:p>
        </p:txBody>
      </p:sp>
      <p:sp>
        <p:nvSpPr>
          <p:cNvPr id="6" name="Slide Number Placeholder 5"/>
          <p:cNvSpPr>
            <a:spLocks noGrp="1"/>
          </p:cNvSpPr>
          <p:nvPr>
            <p:ph type="sldNum" sz="quarter" idx="33"/>
          </p:nvPr>
        </p:nvSpPr>
        <p:spPr/>
        <p:txBody>
          <a:bodyPr/>
          <a:lstStyle/>
          <a:p>
            <a:fld id="{19B51A1E-902D-48AF-9020-955120F399B6}" type="slidenum">
              <a:rPr lang="en-ZA" smtClean="0"/>
              <a:pPr/>
              <a:t>8</a:t>
            </a:fld>
            <a:endParaRPr lang="en-ZA" dirty="0"/>
          </a:p>
        </p:txBody>
      </p:sp>
      <p:sp>
        <p:nvSpPr>
          <p:cNvPr id="7" name="Rectangle 6"/>
          <p:cNvSpPr/>
          <p:nvPr/>
        </p:nvSpPr>
        <p:spPr>
          <a:xfrm>
            <a:off x="10379242" y="6371351"/>
            <a:ext cx="962526"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211" y="1531953"/>
            <a:ext cx="10058400" cy="4638940"/>
          </a:xfrm>
          <a:prstGeom prst="rect">
            <a:avLst/>
          </a:prstGeom>
        </p:spPr>
      </p:pic>
    </p:spTree>
    <p:extLst>
      <p:ext uri="{BB962C8B-B14F-4D97-AF65-F5344CB8AC3E}">
        <p14:creationId xmlns:p14="http://schemas.microsoft.com/office/powerpoint/2010/main" val="41285025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7411" y="521921"/>
            <a:ext cx="11328000" cy="809574"/>
          </a:xfrm>
        </p:spPr>
        <p:txBody>
          <a:bodyPr/>
          <a:lstStyle/>
          <a:p>
            <a:r>
              <a:rPr lang="en-IN" sz="2400" dirty="0" smtClean="0">
                <a:latin typeface="Comic Sans MS" panose="030F0702030302020204" pitchFamily="66" charset="0"/>
              </a:rPr>
              <a:t>The session can be automatically changed from video to audio if the internet speed is slow.</a:t>
            </a:r>
          </a:p>
        </p:txBody>
      </p:sp>
      <p:sp>
        <p:nvSpPr>
          <p:cNvPr id="6" name="Slide Number Placeholder 5"/>
          <p:cNvSpPr>
            <a:spLocks noGrp="1"/>
          </p:cNvSpPr>
          <p:nvPr>
            <p:ph type="sldNum" sz="quarter" idx="33"/>
          </p:nvPr>
        </p:nvSpPr>
        <p:spPr/>
        <p:txBody>
          <a:bodyPr/>
          <a:lstStyle/>
          <a:p>
            <a:fld id="{19B51A1E-902D-48AF-9020-955120F399B6}" type="slidenum">
              <a:rPr lang="en-ZA" smtClean="0"/>
              <a:pPr/>
              <a:t>9</a:t>
            </a:fld>
            <a:endParaRPr lang="en-ZA" dirty="0"/>
          </a:p>
        </p:txBody>
      </p:sp>
      <p:sp>
        <p:nvSpPr>
          <p:cNvPr id="7" name="Rectangle 6"/>
          <p:cNvSpPr/>
          <p:nvPr/>
        </p:nvSpPr>
        <p:spPr>
          <a:xfrm>
            <a:off x="10379242" y="6371351"/>
            <a:ext cx="962526"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4170" y="2251223"/>
            <a:ext cx="3465094" cy="299454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607" y="2251223"/>
            <a:ext cx="3995488" cy="3122882"/>
          </a:xfrm>
          <a:prstGeom prst="rect">
            <a:avLst/>
          </a:prstGeom>
        </p:spPr>
      </p:pic>
      <p:sp>
        <p:nvSpPr>
          <p:cNvPr id="5" name="Right Arrow 4"/>
          <p:cNvSpPr/>
          <p:nvPr/>
        </p:nvSpPr>
        <p:spPr>
          <a:xfrm>
            <a:off x="5261811" y="3112168"/>
            <a:ext cx="2149642" cy="994611"/>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77347860"/>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echnical Presentation Layout_SB - v4.potx" id="{410D3EFA-FA20-475F-9696-CD1A7DDB5DC5}" vid="{222B8127-F9F2-4FAA-9A8E-5AB7CC0C3543}"/>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0</TotalTime>
  <Words>384</Words>
  <Application>Microsoft Office PowerPoint</Application>
  <PresentationFormat>Widescreen</PresentationFormat>
  <Paragraphs>43</Paragraphs>
  <Slides>13</Slides>
  <Notes>0</Notes>
  <HiddenSlides>0</HiddenSlides>
  <MMClips>3</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13</vt:i4>
      </vt:variant>
    </vt:vector>
  </HeadingPairs>
  <TitlesOfParts>
    <vt:vector size="26" baseType="lpstr">
      <vt:lpstr>Arial</vt:lpstr>
      <vt:lpstr>Bahnschrift SemiBold</vt:lpstr>
      <vt:lpstr>Bookman Old Style</vt:lpstr>
      <vt:lpstr>Calibri</vt:lpstr>
      <vt:lpstr>Candara</vt:lpstr>
      <vt:lpstr>Castellar</vt:lpstr>
      <vt:lpstr>Century Gothic</vt:lpstr>
      <vt:lpstr>Comic Sans MS</vt:lpstr>
      <vt:lpstr>Corbel</vt:lpstr>
      <vt:lpstr>Times New Roman</vt:lpstr>
      <vt:lpstr>Wingdings 3</vt:lpstr>
      <vt:lpstr>Office Theme</vt:lpstr>
      <vt:lpstr>Ion Boardroom</vt:lpstr>
      <vt:lpstr>Mentors  Asylum</vt:lpstr>
      <vt:lpstr>PowerPoint Presentation</vt:lpstr>
      <vt:lpstr>Solution</vt:lpstr>
      <vt:lpstr>Online Session via Video chat</vt:lpstr>
      <vt:lpstr>Collaborative Code Editor</vt:lpstr>
      <vt:lpstr>Payment via Ether</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2018-10-27T15:04:24Z</dcterms:created>
  <dcterms:modified xsi:type="dcterms:W3CDTF">2018-10-28T03:53:02Z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2018-08-01T18:59:51.9197316Z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